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2"/>
  </p:notesMasterIdLst>
  <p:sldIdLst>
    <p:sldId id="3151" r:id="rId2"/>
    <p:sldId id="338" r:id="rId3"/>
    <p:sldId id="339" r:id="rId4"/>
    <p:sldId id="312" r:id="rId5"/>
    <p:sldId id="340" r:id="rId6"/>
    <p:sldId id="346" r:id="rId7"/>
    <p:sldId id="341" r:id="rId8"/>
    <p:sldId id="343" r:id="rId9"/>
    <p:sldId id="342" r:id="rId10"/>
    <p:sldId id="337" r:id="rId11"/>
    <p:sldId id="344" r:id="rId12"/>
    <p:sldId id="345" r:id="rId13"/>
    <p:sldId id="348" r:id="rId14"/>
    <p:sldId id="349" r:id="rId15"/>
    <p:sldId id="350" r:id="rId16"/>
    <p:sldId id="353" r:id="rId17"/>
    <p:sldId id="351" r:id="rId18"/>
    <p:sldId id="352" r:id="rId19"/>
    <p:sldId id="406" r:id="rId20"/>
    <p:sldId id="329" r:id="rId21"/>
  </p:sldIdLst>
  <p:sldSz cx="9144000" cy="5143500" type="screen16x9"/>
  <p:notesSz cx="6858000" cy="9144000"/>
  <p:embeddedFontLst>
    <p:embeddedFont>
      <p:font typeface="宋体" pitchFamily="2" charset="-122"/>
      <p:regular r:id="rId23"/>
    </p:embeddedFont>
    <p:embeddedFont>
      <p:font typeface="HP001 4 hàng" charset="0"/>
      <p:regular r:id="rId24"/>
      <p:bold r:id="rId25"/>
    </p:embeddedFont>
    <p:embeddedFont>
      <p:font typeface="Permanent Marker" charset="0"/>
      <p:regular r:id="rId26"/>
    </p:embeddedFont>
    <p:embeddedFont>
      <p:font typeface="Comfortaa" charset="0"/>
      <p:regular r:id="rId27"/>
      <p:bold r:id="rId28"/>
    </p:embeddedFont>
    <p:embeddedFont>
      <p:font typeface="等线" charset="-122"/>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74B"/>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104E6A3-9CF8-457B-AD72-D36195D57042}">
  <a:tblStyle styleId="{C104E6A3-9CF8-457B-AD72-D36195D570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93" d="100"/>
          <a:sy n="93" d="100"/>
        </p:scale>
        <p:origin x="-708" y="-96"/>
      </p:cViewPr>
      <p:guideLst>
        <p:guide orient="horz" pos="1620"/>
        <p:guide pos="2880"/>
      </p:guideLst>
    </p:cSldViewPr>
  </p:slideViewPr>
  <p:outlineViewPr>
    <p:cViewPr>
      <p:scale>
        <a:sx n="33" d="100"/>
        <a:sy n="33" d="100"/>
      </p:scale>
      <p:origin x="0" y="1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275612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936A2-9C6F-43A3-800B-F5446A32B7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79221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039a3cf85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039a3cf85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a:extLst>
              <a:ext uri="{FF2B5EF4-FFF2-40B4-BE49-F238E27FC236}">
                <a16:creationId xmlns:a16="http://schemas.microsoft.com/office/drawing/2014/main" xmlns="" id="{B7B084E9-CA37-49AE-B9FF-92510F714A35}"/>
              </a:ext>
            </a:extLst>
          </p:cNvPr>
          <p:cNvSpPr>
            <a:spLocks noGrp="1" noRot="1" noChangeAspect="1" noChangeArrowheads="1" noTextEdit="1"/>
          </p:cNvSpPr>
          <p:nvPr>
            <p:ph type="sldImg"/>
          </p:nvPr>
        </p:nvSpPr>
        <p:spPr>
          <a:xfrm>
            <a:off x="381000" y="685800"/>
            <a:ext cx="6096000" cy="3429000"/>
          </a:xfrm>
          <a:ln/>
        </p:spPr>
      </p:sp>
      <p:sp>
        <p:nvSpPr>
          <p:cNvPr id="46083" name="备注占位符 2">
            <a:extLst>
              <a:ext uri="{FF2B5EF4-FFF2-40B4-BE49-F238E27FC236}">
                <a16:creationId xmlns:a16="http://schemas.microsoft.com/office/drawing/2014/main" xmlns="" id="{59B51B00-8486-4636-9CE0-5CCD498BC0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46084" name="灯片编号占位符 3">
            <a:extLst>
              <a:ext uri="{FF2B5EF4-FFF2-40B4-BE49-F238E27FC236}">
                <a16:creationId xmlns:a16="http://schemas.microsoft.com/office/drawing/2014/main" xmlns="" id="{686B5ED3-0C50-42CF-BC13-DCBF11312B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86D6B94D-AB93-494E-B05E-81BE7DCECF60}" type="slidenum">
              <a:rPr lang="zh-CN" altLang="en-US" sz="1200" smtClean="0">
                <a:latin typeface="Arial" panose="020B0604020202020204" pitchFamily="34" charset="0"/>
              </a:rPr>
              <a:pPr/>
              <a:t>20</a:t>
            </a:fld>
            <a:endParaRPr lang="zh-CN"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039a3cf85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039a3cf85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39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6039a3cf85_1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6039a3cf85_1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64"/>
        <p:cNvGrpSpPr/>
        <p:nvPr/>
      </p:nvGrpSpPr>
      <p:grpSpPr>
        <a:xfrm>
          <a:off x="0" y="0"/>
          <a:ext cx="0" cy="0"/>
          <a:chOff x="0" y="0"/>
          <a:chExt cx="0" cy="0"/>
        </a:xfrm>
      </p:grpSpPr>
      <p:grpSp>
        <p:nvGrpSpPr>
          <p:cNvPr id="65" name="Google Shape;65;p5"/>
          <p:cNvGrpSpPr/>
          <p:nvPr/>
        </p:nvGrpSpPr>
        <p:grpSpPr>
          <a:xfrm>
            <a:off x="-12452" y="310275"/>
            <a:ext cx="9180800" cy="4538300"/>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2">
  <p:cSld name="BIG_NUMBER_1_1_2">
    <p:spTree>
      <p:nvGrpSpPr>
        <p:cNvPr id="1" name="Shape 96"/>
        <p:cNvGrpSpPr/>
        <p:nvPr/>
      </p:nvGrpSpPr>
      <p:grpSpPr>
        <a:xfrm>
          <a:off x="0" y="0"/>
          <a:ext cx="0" cy="0"/>
          <a:chOff x="0" y="0"/>
          <a:chExt cx="0" cy="0"/>
        </a:xfrm>
      </p:grpSpPr>
      <p:grpSp>
        <p:nvGrpSpPr>
          <p:cNvPr id="97" name="Google Shape;97;p7"/>
          <p:cNvGrpSpPr/>
          <p:nvPr/>
        </p:nvGrpSpPr>
        <p:grpSpPr>
          <a:xfrm>
            <a:off x="-12452" y="310275"/>
            <a:ext cx="9180800" cy="4538300"/>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3114000" y="2054550"/>
            <a:ext cx="2916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HREE COLUMNS">
  <p:cSld name="BLANK_2">
    <p:spTree>
      <p:nvGrpSpPr>
        <p:cNvPr id="1" name="Shape 137"/>
        <p:cNvGrpSpPr/>
        <p:nvPr/>
      </p:nvGrpSpPr>
      <p:grpSpPr>
        <a:xfrm>
          <a:off x="0" y="0"/>
          <a:ext cx="0" cy="0"/>
          <a:chOff x="0" y="0"/>
          <a:chExt cx="0" cy="0"/>
        </a:xfrm>
      </p:grpSpPr>
      <p:grpSp>
        <p:nvGrpSpPr>
          <p:cNvPr id="138" name="Google Shape;138;p10"/>
          <p:cNvGrpSpPr/>
          <p:nvPr/>
        </p:nvGrpSpPr>
        <p:grpSpPr>
          <a:xfrm>
            <a:off x="-12452" y="310275"/>
            <a:ext cx="9180800" cy="4538300"/>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24892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3723750"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619857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350163"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382498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629983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305"/>
        <p:cNvGrpSpPr/>
        <p:nvPr/>
      </p:nvGrpSpPr>
      <p:grpSpPr>
        <a:xfrm>
          <a:off x="0" y="0"/>
          <a:ext cx="0" cy="0"/>
          <a:chOff x="0" y="0"/>
          <a:chExt cx="0" cy="0"/>
        </a:xfrm>
      </p:grpSpPr>
      <p:grpSp>
        <p:nvGrpSpPr>
          <p:cNvPr id="306" name="Google Shape;306;p19"/>
          <p:cNvGrpSpPr/>
          <p:nvPr/>
        </p:nvGrpSpPr>
        <p:grpSpPr>
          <a:xfrm>
            <a:off x="-12452" y="310275"/>
            <a:ext cx="9180800" cy="4538300"/>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fld id="{DE207254-D4F3-419E-9324-4C149652AE23}" type="slidenum">
              <a:rPr lang="en-US" altLang="en-US"/>
              <a:pPr/>
              <a:t>‹#›</a:t>
            </a:fld>
            <a:endParaRPr lang="en-US" altLang="en-US"/>
          </a:p>
        </p:txBody>
      </p:sp>
    </p:spTree>
    <p:extLst>
      <p:ext uri="{BB962C8B-B14F-4D97-AF65-F5344CB8AC3E}">
        <p14:creationId xmlns:p14="http://schemas.microsoft.com/office/powerpoint/2010/main" val="336152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3ABA4B8-CEA6-4724-9068-9A6DBF440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7FB3083-AB69-4F21-934C-14A88787A8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C29F189-3146-4164-87CE-0144BF6B703B}"/>
              </a:ext>
            </a:extLst>
          </p:cNvPr>
          <p:cNvSpPr>
            <a:spLocks noGrp="1"/>
          </p:cNvSpPr>
          <p:nvPr>
            <p:ph type="dt" sz="half" idx="10"/>
          </p:nvPr>
        </p:nvSpPr>
        <p:spPr/>
        <p:txBody>
          <a:bodyPr/>
          <a:lstStyle/>
          <a:p>
            <a:pPr defTabSz="685800">
              <a:buClrTx/>
              <a:defRPr/>
            </a:pPr>
            <a:fld id="{D0895825-7B37-42F5-9075-3BE9DC30402E}" type="datetimeFigureOut">
              <a:rPr lang="zh-CN" altLang="en-US" sz="900" kern="1200" smtClean="0">
                <a:solidFill>
                  <a:prstClr val="black">
                    <a:tint val="75000"/>
                  </a:prstClr>
                </a:solidFill>
                <a:latin typeface="等线" panose="020F0502020204030204"/>
                <a:ea typeface="等线" panose="020B0604020202020204" charset="-122"/>
                <a:cs typeface="+mn-cs"/>
              </a:rPr>
              <a:pPr defTabSz="685800">
                <a:buClrTx/>
                <a:defRPr/>
              </a:pPr>
              <a:t>2021/11/3</a:t>
            </a:fld>
            <a:endParaRPr lang="zh-CN" altLang="en-US" sz="900" kern="1200">
              <a:solidFill>
                <a:prstClr val="black">
                  <a:tint val="75000"/>
                </a:prstClr>
              </a:solidFill>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4EA3F472-21CA-491B-B181-B6ADC32672DF}"/>
              </a:ext>
            </a:extLst>
          </p:cNvPr>
          <p:cNvSpPr>
            <a:spLocks noGrp="1"/>
          </p:cNvSpPr>
          <p:nvPr>
            <p:ph type="ftr" sz="quarter" idx="11"/>
          </p:nvPr>
        </p:nvSpPr>
        <p:spPr/>
        <p:txBody>
          <a:bodyPr/>
          <a:lstStyle/>
          <a:p>
            <a:pPr algn="ctr" defTabSz="685800">
              <a:buClrTx/>
              <a:defRPr/>
            </a:pPr>
            <a:endParaRPr lang="zh-CN" altLang="en-US" sz="900" kern="1200">
              <a:solidFill>
                <a:prstClr val="black">
                  <a:tint val="75000"/>
                </a:prstClr>
              </a:solidFill>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1A66058F-DC23-43FF-86B0-7C464650BA47}"/>
              </a:ext>
            </a:extLst>
          </p:cNvPr>
          <p:cNvSpPr>
            <a:spLocks noGrp="1"/>
          </p:cNvSpPr>
          <p:nvPr>
            <p:ph type="sldNum" sz="quarter" idx="12"/>
          </p:nvPr>
        </p:nvSpPr>
        <p:spPr/>
        <p:txBody>
          <a:bodyPr/>
          <a:lstStyle/>
          <a:p>
            <a:pPr algn="r" defTabSz="685800">
              <a:buClrTx/>
              <a:defRPr/>
            </a:pPr>
            <a:fld id="{B0939B97-B459-4F22-A909-950795163C53}" type="slidenum">
              <a:rPr lang="zh-CN" altLang="en-US" sz="900" kern="1200" smtClean="0">
                <a:solidFill>
                  <a:prstClr val="black">
                    <a:tint val="75000"/>
                  </a:prstClr>
                </a:solidFill>
                <a:latin typeface="等线" panose="020F0502020204030204"/>
                <a:ea typeface="等线" panose="020B0604020202020204" charset="-122"/>
                <a:cs typeface="+mn-cs"/>
              </a:rPr>
              <a:pPr algn="r" defTabSz="685800">
                <a:buClrTx/>
                <a:defRPr/>
              </a:pPr>
              <a:t>‹#›</a:t>
            </a:fld>
            <a:endParaRPr lang="zh-CN" altLang="en-US" sz="900" kern="1200">
              <a:solidFill>
                <a:prstClr val="black">
                  <a:tint val="75000"/>
                </a:prstClr>
              </a:solidFill>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044842893"/>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bg">
            <a:extLst>
              <a:ext uri="{FF2B5EF4-FFF2-40B4-BE49-F238E27FC236}">
                <a16:creationId xmlns:a16="http://schemas.microsoft.com/office/drawing/2014/main" xmlns="" id="{3994F0BB-E5AE-47AE-BCC2-B0F171AF3054}"/>
              </a:ext>
            </a:extLst>
          </p:cNvPr>
          <p:cNvSpPr/>
          <p:nvPr userDrawn="1"/>
        </p:nvSpPr>
        <p:spPr>
          <a:xfrm>
            <a:off x="0" y="0"/>
            <a:ext cx="9144000" cy="514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88"/>
          </a:p>
        </p:txBody>
      </p:sp>
      <p:pic>
        <p:nvPicPr>
          <p:cNvPr id="3" name="glow">
            <a:extLst>
              <a:ext uri="{FF2B5EF4-FFF2-40B4-BE49-F238E27FC236}">
                <a16:creationId xmlns:a16="http://schemas.microsoft.com/office/drawing/2014/main" xmlns="" id="{4D20B477-0CCA-49F9-AB8D-A99CE43619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99" t="1289" r="699" b="1537"/>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un cloud" descr="F:\1-原创素材\1_mm1102\PPT\PPT_014\materaials\home_bg_sc.png">
            <a:extLst>
              <a:ext uri="{FF2B5EF4-FFF2-40B4-BE49-F238E27FC236}">
                <a16:creationId xmlns:a16="http://schemas.microsoft.com/office/drawing/2014/main" xmlns="" id="{A6A72C82-63C1-4B68-9F51-E82917BC5FC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8900000">
            <a:off x="-2811463" y="-760810"/>
            <a:ext cx="14766926" cy="1421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earth" descr="F:\1-原创素材\1_mm1102\PPT\PPT_014\materaials\home_bg.png">
            <a:extLst>
              <a:ext uri="{FF2B5EF4-FFF2-40B4-BE49-F238E27FC236}">
                <a16:creationId xmlns:a16="http://schemas.microsoft.com/office/drawing/2014/main" xmlns="" id="{67134809-DC1B-4D8D-9E0E-DD3416E2AE5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06700" y="-753666"/>
            <a:ext cx="14757400" cy="1419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train" descr="F:\1-原创素材\1_mm1102\PPT\PPT_014\materaials\home_bg_train.png">
            <a:extLst>
              <a:ext uri="{FF2B5EF4-FFF2-40B4-BE49-F238E27FC236}">
                <a16:creationId xmlns:a16="http://schemas.microsoft.com/office/drawing/2014/main" xmlns="" id="{0A9692BD-C98A-4DC3-9B90-A26720FC841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8100000">
            <a:off x="85725" y="1858566"/>
            <a:ext cx="8972550" cy="897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09358"/>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8" presetClass="emph" presetSubtype="0" fill="hold" nodeType="withEffect">
                                  <p:stCondLst>
                                    <p:cond delay="0"/>
                                  </p:stCondLst>
                                  <p:childTnLst>
                                    <p:animRot by="21600000">
                                      <p:cBhvr>
                                        <p:cTn id="9" dur="20000" fill="hold"/>
                                        <p:tgtEl>
                                          <p:spTgt spid="5"/>
                                        </p:tgtEl>
                                        <p:attrNameLst>
                                          <p:attrName>r</p:attrName>
                                        </p:attrNameLst>
                                      </p:cBhvr>
                                    </p:animRot>
                                  </p:childTnLst>
                                </p:cTn>
                              </p:par>
                              <p:par>
                                <p:cTn id="10" presetID="8" presetClass="emph" presetSubtype="0" fill="hold" nodeType="withEffect">
                                  <p:stCondLst>
                                    <p:cond delay="0"/>
                                  </p:stCondLst>
                                  <p:childTnLst>
                                    <p:animRot by="-15600000">
                                      <p:cBhvr>
                                        <p:cTn id="11" dur="16000" fill="hold"/>
                                        <p:tgtEl>
                                          <p:spTgt spid="6"/>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8" presetClass="emph" presetSubtype="0" fill="hold" nodeType="withEffect">
                                  <p:stCondLst>
                                    <p:cond delay="0"/>
                                  </p:stCondLst>
                                  <p:childTnLst>
                                    <p:animRot by="3000000">
                                      <p:cBhvr>
                                        <p:cTn id="16" dur="20000" fill="hold"/>
                                        <p:tgtEl>
                                          <p:spTgt spid="4"/>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7A422FB-8E81-436D-8C16-3E46E7CA1FAC}" type="datetimeFigureOut">
              <a:rPr lang="en-US" smtClean="0"/>
              <a:t>11/3/2021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1B1B4485-DBE2-4660-8FD0-1DC1B3599B30}" type="slidenum">
              <a:rPr lang="en-US" smtClean="0"/>
              <a:t>‹#›</a:t>
            </a:fld>
            <a:endParaRPr lang="en-US"/>
          </a:p>
        </p:txBody>
      </p:sp>
    </p:spTree>
    <p:extLst>
      <p:ext uri="{BB962C8B-B14F-4D97-AF65-F5344CB8AC3E}">
        <p14:creationId xmlns:p14="http://schemas.microsoft.com/office/powerpoint/2010/main" val="252510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6" r:id="rId3"/>
    <p:sldLayoutId id="2147483665" r:id="rId4"/>
    <p:sldLayoutId id="2147483671" r:id="rId5"/>
    <p:sldLayoutId id="2147483672"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15.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ha%20hai%20yen\Desktop\BAI%20GIANG%20PP%20LOP%204\pp%20&#273;&#7865;p\p%20toan%207\B&#224;i%2021%20-%201%20ti&#7871;t%20-%20Ph&#233;p%20tr&#7915;%20c&#243;%20hi&#7879;u%20b&#7857;ng%2010\Video,%20&#226;m%20thanh\Tieng-yeah-tre-con-.mp3" TargetMode="External"/><Relationship Id="rId1" Type="http://schemas.microsoft.com/office/2007/relationships/media" Target="file:///C:\Users\ha%20hai%20yen\Desktop\BAI%20GIANG%20PP%20LOP%204\pp%20&#273;&#7865;p\p%20toan%207\B&#224;i%2021%20-%201%20ti&#7871;t%20-%20Ph&#233;p%20tr&#7915;%20c&#243;%20hi&#7879;u%20b&#7857;ng%2010\Video,%20&#226;m%20thanh\Tieng-yeah-tre-con-.mp3" TargetMode="External"/><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8EB1BBD1-5A04-42C7-B7AB-2E9E9A3A2C1A}"/>
              </a:ext>
            </a:extLst>
          </p:cNvPr>
          <p:cNvSpPr/>
          <p:nvPr/>
        </p:nvSpPr>
        <p:spPr>
          <a:xfrm>
            <a:off x="-48093" y="-10013"/>
            <a:ext cx="9144000" cy="51435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tx1"/>
              </a:solidFill>
              <a:latin typeface="等线" panose="020F0502020204030204"/>
              <a:ea typeface="等线" panose="020B0604020202020204" charset="-122"/>
            </a:endParaRPr>
          </a:p>
        </p:txBody>
      </p:sp>
      <p:pic>
        <p:nvPicPr>
          <p:cNvPr id="16" name="图片 15">
            <a:extLst>
              <a:ext uri="{FF2B5EF4-FFF2-40B4-BE49-F238E27FC236}">
                <a16:creationId xmlns:a16="http://schemas.microsoft.com/office/drawing/2014/main" xmlns="" id="{5F52833C-1D66-4A11-9DFF-00AFB7148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30624" cy="2081323"/>
          </a:xfrm>
          <a:prstGeom prst="rect">
            <a:avLst/>
          </a:prstGeom>
        </p:spPr>
      </p:pic>
      <p:pic>
        <p:nvPicPr>
          <p:cNvPr id="18" name="图片 17">
            <a:extLst>
              <a:ext uri="{FF2B5EF4-FFF2-40B4-BE49-F238E27FC236}">
                <a16:creationId xmlns:a16="http://schemas.microsoft.com/office/drawing/2014/main" xmlns="" id="{684E45F8-EDA5-43FB-8525-148AF428F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370" y="1536145"/>
            <a:ext cx="1042668" cy="1696544"/>
          </a:xfrm>
          <a:prstGeom prst="rect">
            <a:avLst/>
          </a:prstGeom>
        </p:spPr>
      </p:pic>
      <p:pic>
        <p:nvPicPr>
          <p:cNvPr id="6" name="图片 5">
            <a:extLst>
              <a:ext uri="{FF2B5EF4-FFF2-40B4-BE49-F238E27FC236}">
                <a16:creationId xmlns:a16="http://schemas.microsoft.com/office/drawing/2014/main" xmlns="" id="{BAE6986A-66C4-461B-8573-53BD2C1323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614612"/>
            <a:ext cx="9144000" cy="2528888"/>
          </a:xfrm>
          <a:prstGeom prst="rect">
            <a:avLst/>
          </a:prstGeom>
        </p:spPr>
      </p:pic>
      <p:pic>
        <p:nvPicPr>
          <p:cNvPr id="10" name="图片 9">
            <a:extLst>
              <a:ext uri="{FF2B5EF4-FFF2-40B4-BE49-F238E27FC236}">
                <a16:creationId xmlns:a16="http://schemas.microsoft.com/office/drawing/2014/main" xmlns="" id="{C471F5D6-0ED0-484F-9E49-B8B0F5674E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0550" y="2138775"/>
            <a:ext cx="2271699" cy="2885573"/>
          </a:xfrm>
          <a:prstGeom prst="rect">
            <a:avLst/>
          </a:prstGeom>
        </p:spPr>
      </p:pic>
      <p:pic>
        <p:nvPicPr>
          <p:cNvPr id="8" name="图片 7">
            <a:extLst>
              <a:ext uri="{FF2B5EF4-FFF2-40B4-BE49-F238E27FC236}">
                <a16:creationId xmlns:a16="http://schemas.microsoft.com/office/drawing/2014/main" xmlns="" id="{3FF2F90E-9DEB-4BB0-B79C-E7B33D6535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78" y="3543549"/>
            <a:ext cx="2235791" cy="1678660"/>
          </a:xfrm>
          <a:prstGeom prst="rect">
            <a:avLst/>
          </a:prstGeom>
        </p:spPr>
      </p:pic>
      <p:sp>
        <p:nvSpPr>
          <p:cNvPr id="3" name="Rectangle 2">
            <a:extLst>
              <a:ext uri="{FF2B5EF4-FFF2-40B4-BE49-F238E27FC236}">
                <a16:creationId xmlns:a16="http://schemas.microsoft.com/office/drawing/2014/main" xmlns="" id="{A20EBF3F-DD3D-44B7-A752-B3EBF7696B90}"/>
              </a:ext>
            </a:extLst>
          </p:cNvPr>
          <p:cNvSpPr/>
          <p:nvPr/>
        </p:nvSpPr>
        <p:spPr>
          <a:xfrm>
            <a:off x="1026532" y="1352551"/>
            <a:ext cx="7053533" cy="1732130"/>
          </a:xfrm>
          <a:prstGeom prst="rect">
            <a:avLst/>
          </a:prstGeom>
          <a:noFill/>
        </p:spPr>
        <p:txBody>
          <a:bodyPr wrap="none" lIns="91440" tIns="45720" rIns="91440" bIns="45720">
            <a:prstTxWarp prst="textTriangle">
              <a:avLst/>
            </a:prstTxWarp>
            <a:spAutoFit/>
          </a:bodyPr>
          <a:lstStyle/>
          <a:p>
            <a:pPr algn="ctr"/>
            <a:r>
              <a:rPr lang="en-US" sz="4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Chào</a:t>
            </a:r>
            <a:r>
              <a:rPr lang="en-US" sz="4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4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mừng</a:t>
            </a:r>
            <a:r>
              <a:rPr lang="en-US" sz="4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4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các</a:t>
            </a:r>
            <a:r>
              <a:rPr lang="en-US" sz="4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4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em</a:t>
            </a:r>
            <a:r>
              <a:rPr lang="en-US" sz="4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4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đến</a:t>
            </a:r>
            <a:r>
              <a:rPr lang="en-US" sz="4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4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với</a:t>
            </a:r>
            <a:r>
              <a:rPr lang="en-US" sz="4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4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tiết</a:t>
            </a:r>
            <a:r>
              <a:rPr lang="en-US" sz="4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p>
          <a:p>
            <a:pPr algn="ctr"/>
            <a:r>
              <a:rPr lang="en-US" sz="42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Tập</a:t>
            </a:r>
            <a:r>
              <a:rPr lang="en-US" sz="42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42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làm</a:t>
            </a:r>
            <a:r>
              <a:rPr lang="en-US" sz="42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42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văn</a:t>
            </a:r>
            <a:endParaRPr lang="en-US" sz="42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grpSp>
        <p:nvGrpSpPr>
          <p:cNvPr id="14" name="Google Shape;581;p23">
            <a:extLst>
              <a:ext uri="{FF2B5EF4-FFF2-40B4-BE49-F238E27FC236}">
                <a16:creationId xmlns:a16="http://schemas.microsoft.com/office/drawing/2014/main" xmlns="" id="{7013E492-EFBA-4546-87B3-555EBA498C8F}"/>
              </a:ext>
            </a:extLst>
          </p:cNvPr>
          <p:cNvGrpSpPr/>
          <p:nvPr/>
        </p:nvGrpSpPr>
        <p:grpSpPr>
          <a:xfrm rot="17143336">
            <a:off x="4167464" y="3076922"/>
            <a:ext cx="691133" cy="744551"/>
            <a:chOff x="1637980" y="2854741"/>
            <a:chExt cx="851139" cy="910474"/>
          </a:xfrm>
        </p:grpSpPr>
        <p:grpSp>
          <p:nvGrpSpPr>
            <p:cNvPr id="17" name="Google Shape;582;p23">
              <a:extLst>
                <a:ext uri="{FF2B5EF4-FFF2-40B4-BE49-F238E27FC236}">
                  <a16:creationId xmlns:a16="http://schemas.microsoft.com/office/drawing/2014/main" xmlns="" id="{3C2DC021-9C68-4BA7-A0B5-C0BA95051312}"/>
                </a:ext>
              </a:extLst>
            </p:cNvPr>
            <p:cNvGrpSpPr/>
            <p:nvPr/>
          </p:nvGrpSpPr>
          <p:grpSpPr>
            <a:xfrm>
              <a:off x="1637980" y="2854741"/>
              <a:ext cx="851139" cy="910474"/>
              <a:chOff x="1637980" y="2854741"/>
              <a:chExt cx="851139" cy="910474"/>
            </a:xfrm>
          </p:grpSpPr>
          <p:sp>
            <p:nvSpPr>
              <p:cNvPr id="22" name="Google Shape;583;p23">
                <a:extLst>
                  <a:ext uri="{FF2B5EF4-FFF2-40B4-BE49-F238E27FC236}">
                    <a16:creationId xmlns:a16="http://schemas.microsoft.com/office/drawing/2014/main" xmlns="" id="{DAB01E11-84B3-4867-8FB5-96CACF74674E}"/>
                  </a:ext>
                </a:extLst>
              </p:cNvPr>
              <p:cNvSpPr/>
              <p:nvPr/>
            </p:nvSpPr>
            <p:spPr>
              <a:xfrm>
                <a:off x="1659027" y="2860301"/>
                <a:ext cx="177475" cy="191539"/>
              </a:xfrm>
              <a:custGeom>
                <a:avLst/>
                <a:gdLst/>
                <a:ahLst/>
                <a:cxnLst/>
                <a:rect l="l" t="t" r="r" b="b"/>
                <a:pathLst>
                  <a:path w="5363" h="5788" extrusionOk="0">
                    <a:moveTo>
                      <a:pt x="1470" y="1"/>
                    </a:moveTo>
                    <a:cubicBezTo>
                      <a:pt x="747" y="1"/>
                      <a:pt x="1" y="780"/>
                      <a:pt x="456" y="1627"/>
                    </a:cubicBezTo>
                    <a:cubicBezTo>
                      <a:pt x="661" y="2011"/>
                      <a:pt x="604" y="2480"/>
                      <a:pt x="623" y="2901"/>
                    </a:cubicBezTo>
                    <a:cubicBezTo>
                      <a:pt x="646" y="3408"/>
                      <a:pt x="716" y="3869"/>
                      <a:pt x="923" y="4334"/>
                    </a:cubicBezTo>
                    <a:cubicBezTo>
                      <a:pt x="1288" y="5159"/>
                      <a:pt x="2009" y="5787"/>
                      <a:pt x="2933" y="5787"/>
                    </a:cubicBezTo>
                    <a:cubicBezTo>
                      <a:pt x="2965" y="5787"/>
                      <a:pt x="2998" y="5786"/>
                      <a:pt x="3030" y="5785"/>
                    </a:cubicBezTo>
                    <a:cubicBezTo>
                      <a:pt x="3767" y="5750"/>
                      <a:pt x="4217" y="5125"/>
                      <a:pt x="4073" y="4416"/>
                    </a:cubicBezTo>
                    <a:cubicBezTo>
                      <a:pt x="4009" y="4091"/>
                      <a:pt x="3943" y="3768"/>
                      <a:pt x="3877" y="3445"/>
                    </a:cubicBezTo>
                    <a:lnTo>
                      <a:pt x="3877" y="3445"/>
                    </a:lnTo>
                    <a:cubicBezTo>
                      <a:pt x="3909" y="3446"/>
                      <a:pt x="3940" y="3451"/>
                      <a:pt x="3971" y="3452"/>
                    </a:cubicBezTo>
                    <a:cubicBezTo>
                      <a:pt x="3993" y="3453"/>
                      <a:pt x="4016" y="3454"/>
                      <a:pt x="4038" y="3454"/>
                    </a:cubicBezTo>
                    <a:cubicBezTo>
                      <a:pt x="5362" y="3454"/>
                      <a:pt x="5337" y="1359"/>
                      <a:pt x="3971" y="1288"/>
                    </a:cubicBezTo>
                    <a:cubicBezTo>
                      <a:pt x="3603" y="1270"/>
                      <a:pt x="3393" y="1092"/>
                      <a:pt x="3165" y="815"/>
                    </a:cubicBezTo>
                    <a:cubicBezTo>
                      <a:pt x="2959" y="565"/>
                      <a:pt x="2716" y="463"/>
                      <a:pt x="2475" y="463"/>
                    </a:cubicBezTo>
                    <a:cubicBezTo>
                      <a:pt x="2412" y="463"/>
                      <a:pt x="2350" y="470"/>
                      <a:pt x="2289" y="482"/>
                    </a:cubicBezTo>
                    <a:cubicBezTo>
                      <a:pt x="2084" y="143"/>
                      <a:pt x="1779" y="1"/>
                      <a:pt x="1470"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8000"/>
                  </a:highlight>
                </a:endParaRPr>
              </a:p>
            </p:txBody>
          </p:sp>
          <p:sp>
            <p:nvSpPr>
              <p:cNvPr id="23" name="Google Shape;584;p23">
                <a:extLst>
                  <a:ext uri="{FF2B5EF4-FFF2-40B4-BE49-F238E27FC236}">
                    <a16:creationId xmlns:a16="http://schemas.microsoft.com/office/drawing/2014/main" xmlns="" id="{49262374-3F16-4155-9803-1F5D4EC2419F}"/>
                  </a:ext>
                </a:extLst>
              </p:cNvPr>
              <p:cNvSpPr/>
              <p:nvPr/>
            </p:nvSpPr>
            <p:spPr>
              <a:xfrm>
                <a:off x="1977310" y="3359865"/>
                <a:ext cx="481198" cy="382053"/>
              </a:xfrm>
              <a:custGeom>
                <a:avLst/>
                <a:gdLst/>
                <a:ahLst/>
                <a:cxnLst/>
                <a:rect l="l" t="t" r="r" b="b"/>
                <a:pathLst>
                  <a:path w="14541" h="11545" extrusionOk="0">
                    <a:moveTo>
                      <a:pt x="5344" y="0"/>
                    </a:moveTo>
                    <a:cubicBezTo>
                      <a:pt x="5114" y="0"/>
                      <a:pt x="4888" y="70"/>
                      <a:pt x="4709" y="224"/>
                    </a:cubicBezTo>
                    <a:cubicBezTo>
                      <a:pt x="4594" y="258"/>
                      <a:pt x="4483" y="303"/>
                      <a:pt x="4375" y="356"/>
                    </a:cubicBezTo>
                    <a:cubicBezTo>
                      <a:pt x="3835" y="636"/>
                      <a:pt x="3584" y="1096"/>
                      <a:pt x="3510" y="1618"/>
                    </a:cubicBezTo>
                    <a:cubicBezTo>
                      <a:pt x="3195" y="1804"/>
                      <a:pt x="2838" y="1905"/>
                      <a:pt x="2448" y="1905"/>
                    </a:cubicBezTo>
                    <a:cubicBezTo>
                      <a:pt x="2249" y="1905"/>
                      <a:pt x="2041" y="1878"/>
                      <a:pt x="1825" y="1823"/>
                    </a:cubicBezTo>
                    <a:cubicBezTo>
                      <a:pt x="1723" y="1798"/>
                      <a:pt x="1626" y="1785"/>
                      <a:pt x="1533" y="1785"/>
                    </a:cubicBezTo>
                    <a:cubicBezTo>
                      <a:pt x="399" y="1785"/>
                      <a:pt x="1" y="3594"/>
                      <a:pt x="1249" y="3911"/>
                    </a:cubicBezTo>
                    <a:cubicBezTo>
                      <a:pt x="1427" y="3954"/>
                      <a:pt x="1606" y="3989"/>
                      <a:pt x="1787" y="4014"/>
                    </a:cubicBezTo>
                    <a:cubicBezTo>
                      <a:pt x="1830" y="4184"/>
                      <a:pt x="1908" y="4344"/>
                      <a:pt x="2017" y="4484"/>
                    </a:cubicBezTo>
                    <a:cubicBezTo>
                      <a:pt x="4601" y="7780"/>
                      <a:pt x="9244" y="9063"/>
                      <a:pt x="12588" y="11377"/>
                    </a:cubicBezTo>
                    <a:cubicBezTo>
                      <a:pt x="12756" y="11494"/>
                      <a:pt x="12934" y="11544"/>
                      <a:pt x="13109" y="11544"/>
                    </a:cubicBezTo>
                    <a:cubicBezTo>
                      <a:pt x="13858" y="11544"/>
                      <a:pt x="14540" y="10612"/>
                      <a:pt x="14067" y="9896"/>
                    </a:cubicBezTo>
                    <a:cubicBezTo>
                      <a:pt x="12569" y="7628"/>
                      <a:pt x="10683" y="5613"/>
                      <a:pt x="8937" y="3536"/>
                    </a:cubicBezTo>
                    <a:cubicBezTo>
                      <a:pt x="8345" y="2834"/>
                      <a:pt x="7452" y="1362"/>
                      <a:pt x="6391" y="617"/>
                    </a:cubicBezTo>
                    <a:cubicBezTo>
                      <a:pt x="6200" y="234"/>
                      <a:pt x="5764" y="0"/>
                      <a:pt x="534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008000"/>
                  </a:highlight>
                </a:endParaRPr>
              </a:p>
            </p:txBody>
          </p:sp>
          <p:sp>
            <p:nvSpPr>
              <p:cNvPr id="24" name="Google Shape;585;p23">
                <a:extLst>
                  <a:ext uri="{FF2B5EF4-FFF2-40B4-BE49-F238E27FC236}">
                    <a16:creationId xmlns:a16="http://schemas.microsoft.com/office/drawing/2014/main" xmlns="" id="{55465A7D-F1B1-48D7-88B0-CB759FA86C58}"/>
                  </a:ext>
                </a:extLst>
              </p:cNvPr>
              <p:cNvSpPr/>
              <p:nvPr/>
            </p:nvSpPr>
            <p:spPr>
              <a:xfrm>
                <a:off x="1637980" y="2854741"/>
                <a:ext cx="851139" cy="910474"/>
              </a:xfrm>
              <a:custGeom>
                <a:avLst/>
                <a:gdLst/>
                <a:ahLst/>
                <a:cxnLst/>
                <a:rect l="l" t="t" r="r" b="b"/>
                <a:pathLst>
                  <a:path w="25720" h="27513" extrusionOk="0">
                    <a:moveTo>
                      <a:pt x="994" y="589"/>
                    </a:moveTo>
                    <a:cubicBezTo>
                      <a:pt x="2625" y="839"/>
                      <a:pt x="4230" y="1315"/>
                      <a:pt x="5575" y="2259"/>
                    </a:cubicBezTo>
                    <a:cubicBezTo>
                      <a:pt x="5570" y="2279"/>
                      <a:pt x="5567" y="2300"/>
                      <a:pt x="5567" y="2321"/>
                    </a:cubicBezTo>
                    <a:cubicBezTo>
                      <a:pt x="5598" y="2841"/>
                      <a:pt x="5255" y="3270"/>
                      <a:pt x="4790" y="3270"/>
                    </a:cubicBezTo>
                    <a:cubicBezTo>
                      <a:pt x="4666" y="3270"/>
                      <a:pt x="4532" y="3239"/>
                      <a:pt x="4395" y="3171"/>
                    </a:cubicBezTo>
                    <a:cubicBezTo>
                      <a:pt x="4367" y="3157"/>
                      <a:pt x="4337" y="3150"/>
                      <a:pt x="4306" y="3150"/>
                    </a:cubicBezTo>
                    <a:cubicBezTo>
                      <a:pt x="4278" y="3150"/>
                      <a:pt x="4249" y="3156"/>
                      <a:pt x="4224" y="3168"/>
                    </a:cubicBezTo>
                    <a:cubicBezTo>
                      <a:pt x="4189" y="3133"/>
                      <a:pt x="4155" y="3099"/>
                      <a:pt x="4121" y="3067"/>
                    </a:cubicBezTo>
                    <a:cubicBezTo>
                      <a:pt x="4060" y="3010"/>
                      <a:pt x="3992" y="2985"/>
                      <a:pt x="3926" y="2985"/>
                    </a:cubicBezTo>
                    <a:cubicBezTo>
                      <a:pt x="3700" y="2985"/>
                      <a:pt x="3504" y="3272"/>
                      <a:pt x="3709" y="3478"/>
                    </a:cubicBezTo>
                    <a:cubicBezTo>
                      <a:pt x="4187" y="3956"/>
                      <a:pt x="4882" y="4591"/>
                      <a:pt x="4648" y="5351"/>
                    </a:cubicBezTo>
                    <a:cubicBezTo>
                      <a:pt x="4528" y="5738"/>
                      <a:pt x="4188" y="5875"/>
                      <a:pt x="3830" y="5875"/>
                    </a:cubicBezTo>
                    <a:cubicBezTo>
                      <a:pt x="3746" y="5875"/>
                      <a:pt x="3660" y="5867"/>
                      <a:pt x="3576" y="5853"/>
                    </a:cubicBezTo>
                    <a:cubicBezTo>
                      <a:pt x="3357" y="5818"/>
                      <a:pt x="2515" y="5634"/>
                      <a:pt x="2548" y="5354"/>
                    </a:cubicBezTo>
                    <a:cubicBezTo>
                      <a:pt x="2562" y="5237"/>
                      <a:pt x="2449" y="5161"/>
                      <a:pt x="2342" y="5161"/>
                    </a:cubicBezTo>
                    <a:cubicBezTo>
                      <a:pt x="2290" y="5161"/>
                      <a:pt x="2239" y="5179"/>
                      <a:pt x="2205" y="5221"/>
                    </a:cubicBezTo>
                    <a:cubicBezTo>
                      <a:pt x="2198" y="5041"/>
                      <a:pt x="2190" y="4864"/>
                      <a:pt x="2175" y="4689"/>
                    </a:cubicBezTo>
                    <a:lnTo>
                      <a:pt x="2176" y="4689"/>
                    </a:lnTo>
                    <a:cubicBezTo>
                      <a:pt x="2055" y="3234"/>
                      <a:pt x="1635" y="1885"/>
                      <a:pt x="994" y="589"/>
                    </a:cubicBezTo>
                    <a:close/>
                    <a:moveTo>
                      <a:pt x="6094" y="2655"/>
                    </a:moveTo>
                    <a:cubicBezTo>
                      <a:pt x="6247" y="2785"/>
                      <a:pt x="6400" y="2916"/>
                      <a:pt x="6544" y="3060"/>
                    </a:cubicBezTo>
                    <a:cubicBezTo>
                      <a:pt x="8160" y="4679"/>
                      <a:pt x="9485" y="8566"/>
                      <a:pt x="6181" y="9191"/>
                    </a:cubicBezTo>
                    <a:cubicBezTo>
                      <a:pt x="5969" y="9231"/>
                      <a:pt x="5744" y="9251"/>
                      <a:pt x="5515" y="9251"/>
                    </a:cubicBezTo>
                    <a:cubicBezTo>
                      <a:pt x="4588" y="9251"/>
                      <a:pt x="3582" y="8921"/>
                      <a:pt x="2980" y="8253"/>
                    </a:cubicBezTo>
                    <a:cubicBezTo>
                      <a:pt x="2349" y="7553"/>
                      <a:pt x="2262" y="6640"/>
                      <a:pt x="2225" y="5737"/>
                    </a:cubicBezTo>
                    <a:lnTo>
                      <a:pt x="2225" y="5737"/>
                    </a:lnTo>
                    <a:cubicBezTo>
                      <a:pt x="2384" y="5954"/>
                      <a:pt x="2724" y="6091"/>
                      <a:pt x="2982" y="6192"/>
                    </a:cubicBezTo>
                    <a:cubicBezTo>
                      <a:pt x="3280" y="6309"/>
                      <a:pt x="3609" y="6398"/>
                      <a:pt x="3930" y="6398"/>
                    </a:cubicBezTo>
                    <a:cubicBezTo>
                      <a:pt x="4205" y="6398"/>
                      <a:pt x="4474" y="6332"/>
                      <a:pt x="4714" y="6163"/>
                    </a:cubicBezTo>
                    <a:cubicBezTo>
                      <a:pt x="5659" y="5495"/>
                      <a:pt x="5247" y="4440"/>
                      <a:pt x="4654" y="3662"/>
                    </a:cubicBezTo>
                    <a:lnTo>
                      <a:pt x="4654" y="3662"/>
                    </a:lnTo>
                    <a:cubicBezTo>
                      <a:pt x="4708" y="3668"/>
                      <a:pt x="4763" y="3672"/>
                      <a:pt x="4817" y="3672"/>
                    </a:cubicBezTo>
                    <a:cubicBezTo>
                      <a:pt x="5417" y="3672"/>
                      <a:pt x="5993" y="3268"/>
                      <a:pt x="6094" y="2655"/>
                    </a:cubicBezTo>
                    <a:close/>
                    <a:moveTo>
                      <a:pt x="8192" y="8998"/>
                    </a:moveTo>
                    <a:cubicBezTo>
                      <a:pt x="10846" y="10302"/>
                      <a:pt x="13138" y="12431"/>
                      <a:pt x="15184" y="14668"/>
                    </a:cubicBezTo>
                    <a:cubicBezTo>
                      <a:pt x="15103" y="14689"/>
                      <a:pt x="15031" y="14744"/>
                      <a:pt x="14997" y="14853"/>
                    </a:cubicBezTo>
                    <a:cubicBezTo>
                      <a:pt x="14311" y="17071"/>
                      <a:pt x="12095" y="16968"/>
                      <a:pt x="10195" y="17014"/>
                    </a:cubicBezTo>
                    <a:cubicBezTo>
                      <a:pt x="8564" y="14957"/>
                      <a:pt x="7344" y="12595"/>
                      <a:pt x="6746" y="9884"/>
                    </a:cubicBezTo>
                    <a:cubicBezTo>
                      <a:pt x="7301" y="9724"/>
                      <a:pt x="7802" y="9433"/>
                      <a:pt x="8191" y="8998"/>
                    </a:cubicBezTo>
                    <a:close/>
                    <a:moveTo>
                      <a:pt x="15524" y="15043"/>
                    </a:moveTo>
                    <a:cubicBezTo>
                      <a:pt x="16137" y="15724"/>
                      <a:pt x="16726" y="16412"/>
                      <a:pt x="17297" y="17084"/>
                    </a:cubicBezTo>
                    <a:cubicBezTo>
                      <a:pt x="19805" y="20045"/>
                      <a:pt x="21773" y="23480"/>
                      <a:pt x="24243" y="26450"/>
                    </a:cubicBezTo>
                    <a:cubicBezTo>
                      <a:pt x="19213" y="24483"/>
                      <a:pt x="14031" y="21609"/>
                      <a:pt x="10543" y="17441"/>
                    </a:cubicBezTo>
                    <a:lnTo>
                      <a:pt x="10545" y="17441"/>
                    </a:lnTo>
                    <a:cubicBezTo>
                      <a:pt x="10847" y="17475"/>
                      <a:pt x="11166" y="17494"/>
                      <a:pt x="11490" y="17494"/>
                    </a:cubicBezTo>
                    <a:cubicBezTo>
                      <a:pt x="13251" y="17494"/>
                      <a:pt x="15172" y="16929"/>
                      <a:pt x="15524" y="15043"/>
                    </a:cubicBezTo>
                    <a:close/>
                    <a:moveTo>
                      <a:pt x="278" y="1"/>
                    </a:moveTo>
                    <a:cubicBezTo>
                      <a:pt x="44" y="1"/>
                      <a:pt x="1" y="264"/>
                      <a:pt x="127" y="407"/>
                    </a:cubicBezTo>
                    <a:cubicBezTo>
                      <a:pt x="110" y="493"/>
                      <a:pt x="125" y="580"/>
                      <a:pt x="167" y="657"/>
                    </a:cubicBezTo>
                    <a:cubicBezTo>
                      <a:pt x="1167" y="2554"/>
                      <a:pt x="1292" y="4320"/>
                      <a:pt x="1487" y="6402"/>
                    </a:cubicBezTo>
                    <a:cubicBezTo>
                      <a:pt x="1588" y="7481"/>
                      <a:pt x="1914" y="8420"/>
                      <a:pt x="2783" y="9111"/>
                    </a:cubicBezTo>
                    <a:cubicBezTo>
                      <a:pt x="3523" y="9700"/>
                      <a:pt x="4568" y="10039"/>
                      <a:pt x="5590" y="10039"/>
                    </a:cubicBezTo>
                    <a:cubicBezTo>
                      <a:pt x="5812" y="10039"/>
                      <a:pt x="6032" y="10023"/>
                      <a:pt x="6249" y="9990"/>
                    </a:cubicBezTo>
                    <a:cubicBezTo>
                      <a:pt x="6866" y="14289"/>
                      <a:pt x="9685" y="17887"/>
                      <a:pt x="12848" y="20720"/>
                    </a:cubicBezTo>
                    <a:cubicBezTo>
                      <a:pt x="16285" y="23799"/>
                      <a:pt x="20649" y="26464"/>
                      <a:pt x="25188" y="27502"/>
                    </a:cubicBezTo>
                    <a:cubicBezTo>
                      <a:pt x="25219" y="27509"/>
                      <a:pt x="25248" y="27512"/>
                      <a:pt x="25275" y="27512"/>
                    </a:cubicBezTo>
                    <a:cubicBezTo>
                      <a:pt x="25618" y="27512"/>
                      <a:pt x="25720" y="27008"/>
                      <a:pt x="25360" y="26876"/>
                    </a:cubicBezTo>
                    <a:lnTo>
                      <a:pt x="25305" y="26854"/>
                    </a:lnTo>
                    <a:cubicBezTo>
                      <a:pt x="25300" y="26831"/>
                      <a:pt x="25294" y="26807"/>
                      <a:pt x="25283" y="26785"/>
                    </a:cubicBezTo>
                    <a:cubicBezTo>
                      <a:pt x="23295" y="22973"/>
                      <a:pt x="20229" y="19324"/>
                      <a:pt x="17415" y="16083"/>
                    </a:cubicBezTo>
                    <a:cubicBezTo>
                      <a:pt x="14916" y="13202"/>
                      <a:pt x="12036" y="10180"/>
                      <a:pt x="8479" y="8632"/>
                    </a:cubicBezTo>
                    <a:cubicBezTo>
                      <a:pt x="9520" y="7034"/>
                      <a:pt x="8878" y="4830"/>
                      <a:pt x="7815" y="3401"/>
                    </a:cubicBezTo>
                    <a:cubicBezTo>
                      <a:pt x="6046" y="1024"/>
                      <a:pt x="3143" y="127"/>
                      <a:pt x="292" y="1"/>
                    </a:cubicBezTo>
                    <a:cubicBezTo>
                      <a:pt x="287" y="1"/>
                      <a:pt x="283"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008000"/>
                  </a:highlight>
                </a:endParaRPr>
              </a:p>
            </p:txBody>
          </p:sp>
        </p:grpSp>
        <p:grpSp>
          <p:nvGrpSpPr>
            <p:cNvPr id="19" name="Google Shape;586;p23">
              <a:extLst>
                <a:ext uri="{FF2B5EF4-FFF2-40B4-BE49-F238E27FC236}">
                  <a16:creationId xmlns:a16="http://schemas.microsoft.com/office/drawing/2014/main" xmlns="" id="{C76D5E58-5391-4B15-B100-04F343BFD417}"/>
                </a:ext>
              </a:extLst>
            </p:cNvPr>
            <p:cNvGrpSpPr/>
            <p:nvPr/>
          </p:nvGrpSpPr>
          <p:grpSpPr>
            <a:xfrm>
              <a:off x="2299466" y="3346165"/>
              <a:ext cx="124295" cy="108279"/>
              <a:chOff x="2299466" y="3346165"/>
              <a:chExt cx="124295" cy="108279"/>
            </a:xfrm>
          </p:grpSpPr>
          <p:sp>
            <p:nvSpPr>
              <p:cNvPr id="20" name="Google Shape;587;p23">
                <a:extLst>
                  <a:ext uri="{FF2B5EF4-FFF2-40B4-BE49-F238E27FC236}">
                    <a16:creationId xmlns:a16="http://schemas.microsoft.com/office/drawing/2014/main" xmlns="" id="{B3627202-55C2-4F3E-BFEF-899341F5024B}"/>
                  </a:ext>
                </a:extLst>
              </p:cNvPr>
              <p:cNvSpPr/>
              <p:nvPr/>
            </p:nvSpPr>
            <p:spPr>
              <a:xfrm>
                <a:off x="2299466" y="3346165"/>
                <a:ext cx="89581" cy="92924"/>
              </a:xfrm>
              <a:custGeom>
                <a:avLst/>
                <a:gdLst/>
                <a:ahLst/>
                <a:cxnLst/>
                <a:rect l="l" t="t" r="r" b="b"/>
                <a:pathLst>
                  <a:path w="2707" h="2808" extrusionOk="0">
                    <a:moveTo>
                      <a:pt x="177" y="0"/>
                    </a:moveTo>
                    <a:cubicBezTo>
                      <a:pt x="83" y="0"/>
                      <a:pt x="1" y="137"/>
                      <a:pt x="88" y="208"/>
                    </a:cubicBezTo>
                    <a:cubicBezTo>
                      <a:pt x="990" y="939"/>
                      <a:pt x="1641" y="1795"/>
                      <a:pt x="2315" y="2726"/>
                    </a:cubicBezTo>
                    <a:cubicBezTo>
                      <a:pt x="2357" y="2783"/>
                      <a:pt x="2413" y="2808"/>
                      <a:pt x="2469" y="2808"/>
                    </a:cubicBezTo>
                    <a:cubicBezTo>
                      <a:pt x="2592" y="2808"/>
                      <a:pt x="2707" y="2687"/>
                      <a:pt x="2628" y="2544"/>
                    </a:cubicBezTo>
                    <a:cubicBezTo>
                      <a:pt x="2066" y="1541"/>
                      <a:pt x="1151" y="694"/>
                      <a:pt x="235" y="20"/>
                    </a:cubicBezTo>
                    <a:cubicBezTo>
                      <a:pt x="216" y="6"/>
                      <a:pt x="196" y="0"/>
                      <a:pt x="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8000"/>
                  </a:highlight>
                </a:endParaRPr>
              </a:p>
            </p:txBody>
          </p:sp>
          <p:sp>
            <p:nvSpPr>
              <p:cNvPr id="21" name="Google Shape;588;p23">
                <a:extLst>
                  <a:ext uri="{FF2B5EF4-FFF2-40B4-BE49-F238E27FC236}">
                    <a16:creationId xmlns:a16="http://schemas.microsoft.com/office/drawing/2014/main" xmlns="" id="{C7899B60-9123-4D7E-863B-258156F9AA1C}"/>
                  </a:ext>
                </a:extLst>
              </p:cNvPr>
              <p:cNvSpPr/>
              <p:nvPr/>
            </p:nvSpPr>
            <p:spPr>
              <a:xfrm>
                <a:off x="2361680" y="3363936"/>
                <a:ext cx="62082" cy="90508"/>
              </a:xfrm>
              <a:custGeom>
                <a:avLst/>
                <a:gdLst/>
                <a:ahLst/>
                <a:cxnLst/>
                <a:rect l="l" t="t" r="r" b="b"/>
                <a:pathLst>
                  <a:path w="1876" h="2735" extrusionOk="0">
                    <a:moveTo>
                      <a:pt x="183" y="1"/>
                    </a:moveTo>
                    <a:cubicBezTo>
                      <a:pt x="91" y="1"/>
                      <a:pt x="1" y="96"/>
                      <a:pt x="60" y="201"/>
                    </a:cubicBezTo>
                    <a:cubicBezTo>
                      <a:pt x="518" y="1016"/>
                      <a:pt x="988" y="1824"/>
                      <a:pt x="1445" y="2641"/>
                    </a:cubicBezTo>
                    <a:cubicBezTo>
                      <a:pt x="1482" y="2707"/>
                      <a:pt x="1540" y="2734"/>
                      <a:pt x="1599" y="2734"/>
                    </a:cubicBezTo>
                    <a:cubicBezTo>
                      <a:pt x="1735" y="2734"/>
                      <a:pt x="1875" y="2591"/>
                      <a:pt x="1781" y="2443"/>
                    </a:cubicBezTo>
                    <a:cubicBezTo>
                      <a:pt x="1281" y="1653"/>
                      <a:pt x="794" y="855"/>
                      <a:pt x="294" y="65"/>
                    </a:cubicBezTo>
                    <a:cubicBezTo>
                      <a:pt x="266" y="19"/>
                      <a:pt x="224" y="1"/>
                      <a:pt x="1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8000"/>
                  </a:highlight>
                </a:endParaRPr>
              </a:p>
            </p:txBody>
          </p:sp>
        </p:grpSp>
      </p:grpSp>
    </p:spTree>
    <p:extLst>
      <p:ext uri="{BB962C8B-B14F-4D97-AF65-F5344CB8AC3E}">
        <p14:creationId xmlns:p14="http://schemas.microsoft.com/office/powerpoint/2010/main" val="69294154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75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75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75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631" name="Google Shape;631;p26"/>
          <p:cNvGrpSpPr/>
          <p:nvPr/>
        </p:nvGrpSpPr>
        <p:grpSpPr>
          <a:xfrm>
            <a:off x="5604814" y="1914967"/>
            <a:ext cx="3158186" cy="3171383"/>
            <a:chOff x="1339725" y="238075"/>
            <a:chExt cx="2758000" cy="2769525"/>
          </a:xfrm>
        </p:grpSpPr>
        <p:sp>
          <p:nvSpPr>
            <p:cNvPr id="632" name="Google Shape;632;p26"/>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 name="Google Shape;704;p26"/>
          <p:cNvSpPr txBox="1">
            <a:spLocks noGrp="1"/>
          </p:cNvSpPr>
          <p:nvPr>
            <p:ph type="ctrTitle"/>
          </p:nvPr>
        </p:nvSpPr>
        <p:spPr>
          <a:xfrm>
            <a:off x="76200" y="845750"/>
            <a:ext cx="9067800" cy="1573600"/>
          </a:xfrm>
          <a:prstGeom prst="rect">
            <a:avLst/>
          </a:prstGeom>
        </p:spPr>
        <p:txBody>
          <a:bodyPr spcFirstLastPara="1" wrap="square" lIns="91425" tIns="91425" rIns="91425" bIns="91425" anchor="b" anchorCtr="0">
            <a:noAutofit/>
          </a:bodyPr>
          <a:lstStyle/>
          <a:p>
            <a:pPr lvl="0"/>
            <a:r>
              <a:rPr lang="en" sz="2800" dirty="0">
                <a:solidFill>
                  <a:schemeClr val="accent1">
                    <a:lumMod val="75000"/>
                  </a:schemeClr>
                </a:solidFill>
                <a:latin typeface="Times New Roman" panose="02020603050405020304" pitchFamily="18" charset="0"/>
                <a:cs typeface="Times New Roman" panose="02020603050405020304" pitchFamily="18" charset="0"/>
              </a:rPr>
              <a:t>Hướng dẫn</a:t>
            </a:r>
            <a:r>
              <a:rPr lang="en"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tưởng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Mi</a:t>
            </a:r>
            <a:r>
              <a:rPr lang="en-US" sz="2800" dirty="0">
                <a:solidFill>
                  <a:schemeClr val="tx1"/>
                </a:solidFill>
                <a:latin typeface="Times New Roman" panose="02020603050405020304" pitchFamily="18" charset="0"/>
                <a:cs typeface="Times New Roman" panose="02020603050405020304" pitchFamily="18" charset="0"/>
              </a:rPr>
              <a:t>-tin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Tin-tin  </a:t>
            </a:r>
            <a:r>
              <a:rPr lang="en-US" sz="2800" b="1" i="1" dirty="0" err="1">
                <a:solidFill>
                  <a:schemeClr val="tx1"/>
                </a:solidFill>
                <a:latin typeface="Times New Roman" panose="02020603050405020304" pitchFamily="18" charset="0"/>
                <a:cs typeface="Times New Roman" panose="02020603050405020304" pitchFamily="18" charset="0"/>
              </a:rPr>
              <a:t>không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cùng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Mi</a:t>
            </a:r>
            <a:r>
              <a:rPr lang="en-US" sz="2800" dirty="0">
                <a:solidFill>
                  <a:schemeClr val="tx1"/>
                </a:solidFill>
                <a:latin typeface="Times New Roman" panose="02020603050405020304" pitchFamily="18" charset="0"/>
                <a:cs typeface="Times New Roman" panose="02020603050405020304" pitchFamily="18" charset="0"/>
              </a:rPr>
              <a:t>-tin </a:t>
            </a:r>
            <a:r>
              <a:rPr lang="en-US" sz="2800" dirty="0" err="1">
                <a:solidFill>
                  <a:schemeClr val="tx1"/>
                </a:solidFill>
                <a:latin typeface="Times New Roman" panose="02020603050405020304" pitchFamily="18" charset="0"/>
                <a:cs typeface="Times New Roman" panose="02020603050405020304" pitchFamily="18" charset="0"/>
              </a:rPr>
              <a:t>thăm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xưởng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Tin-tin </a:t>
            </a:r>
            <a:r>
              <a:rPr lang="en-US" sz="2800" dirty="0" err="1">
                <a:solidFill>
                  <a:schemeClr val="tx1"/>
                </a:solidFill>
                <a:latin typeface="Times New Roman" panose="02020603050405020304" pitchFamily="18" charset="0"/>
                <a:cs typeface="Times New Roman" panose="02020603050405020304" pitchFamily="18" charset="0"/>
              </a:rPr>
              <a:t>thăm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vườn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Tin-tin </a:t>
            </a:r>
            <a:r>
              <a:rPr lang="en-US" sz="2800" dirty="0" err="1">
                <a:solidFill>
                  <a:schemeClr val="tx1"/>
                </a:solidFill>
                <a:latin typeface="Times New Roman" panose="02020603050405020304" pitchFamily="18" charset="0"/>
                <a:cs typeface="Times New Roman" panose="02020603050405020304" pitchFamily="18" charset="0"/>
              </a:rPr>
              <a:t>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xưởng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còn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Mi</a:t>
            </a:r>
            <a:r>
              <a:rPr lang="en-US" sz="2800" dirty="0">
                <a:solidFill>
                  <a:schemeClr val="tx1"/>
                </a:solidFill>
                <a:latin typeface="Times New Roman" panose="02020603050405020304" pitchFamily="18" charset="0"/>
                <a:cs typeface="Times New Roman" panose="02020603050405020304" pitchFamily="18" charset="0"/>
              </a:rPr>
              <a:t>-tin </a:t>
            </a:r>
            <a:r>
              <a:rPr lang="en-US" sz="2800" dirty="0" err="1">
                <a:solidFill>
                  <a:schemeClr val="tx1"/>
                </a:solidFill>
                <a:latin typeface="Times New Roman" panose="02020603050405020304" pitchFamily="18" charset="0"/>
                <a:cs typeface="Times New Roman" panose="02020603050405020304" pitchFamily="18" charset="0"/>
              </a:rPr>
              <a:t>thăm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vườn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Hãy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hướng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a:t>
            </a:r>
            <a:endParaRPr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57566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79430"/>
            <a:ext cx="9144000" cy="3970318"/>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a:t>
            </a:r>
            <a:r>
              <a:rPr lang="en-US" sz="2800" dirty="0">
                <a:latin typeface="Times New Roman" panose="02020603050405020304" pitchFamily="18" charset="0"/>
                <a:cs typeface="Times New Roman" panose="02020603050405020304" pitchFamily="18" charset="0"/>
              </a:rPr>
              <a:t>-tin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chùm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gậy</a:t>
            </a:r>
            <a:r>
              <a:rPr lang="en-US" sz="2800" dirty="0">
                <a:latin typeface="Times New Roman" panose="02020603050405020304" pitchFamily="18" charset="0"/>
                <a:cs typeface="Times New Roman" panose="02020603050405020304" pitchFamily="18" charset="0"/>
              </a:rPr>
              <a:t>, Mi-tin </a:t>
            </a:r>
            <a:r>
              <a:rPr lang="en-US" sz="2800" dirty="0" err="1">
                <a:latin typeface="Times New Roman" panose="02020603050405020304" pitchFamily="18" charset="0"/>
                <a:cs typeface="Times New Roman" panose="02020603050405020304" pitchFamily="18" charset="0"/>
              </a:rPr>
              <a:t>khen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Chùm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a:t>
            </a:r>
            <a:r>
              <a:rPr lang="en-US" sz="2800" dirty="0">
                <a:latin typeface="Times New Roman" panose="02020603050405020304" pitchFamily="18" charset="0"/>
                <a:cs typeface="Times New Roman" panose="02020603050405020304" pitchFamily="18" charset="0"/>
              </a:rPr>
              <a:t>-tin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a:t>
            </a:r>
            <a:r>
              <a:rPr lang="en-US" sz="2800" dirty="0">
                <a:latin typeface="Times New Roman" panose="02020603050405020304" pitchFamily="18" charset="0"/>
                <a:cs typeface="Times New Roman" panose="02020603050405020304" pitchFamily="18" charset="0"/>
              </a:rPr>
              <a:t>-tin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dưa</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a:t>
            </a:r>
          </a:p>
        </p:txBody>
      </p:sp>
      <p:sp>
        <p:nvSpPr>
          <p:cNvPr id="5" name="Rectangle 4"/>
          <p:cNvSpPr/>
          <p:nvPr/>
        </p:nvSpPr>
        <p:spPr>
          <a:xfrm>
            <a:off x="2438400" y="143530"/>
            <a:ext cx="4838184" cy="584775"/>
          </a:xfrm>
          <a:prstGeom prst="rect">
            <a:avLst/>
          </a:prstGeom>
        </p:spPr>
        <p:txBody>
          <a:bodyPr wrap="none">
            <a:spAutoFit/>
          </a:bodyPr>
          <a:lstStyle/>
          <a:p>
            <a:r>
              <a:rPr lang="en-US" sz="3200" b="1" dirty="0">
                <a:solidFill>
                  <a:schemeClr val="accent6">
                    <a:lumMod val="75000"/>
                  </a:schemeClr>
                </a:solidFill>
                <a:latin typeface="Times New Roman" panose="02020603050405020304" pitchFamily="18" charset="0"/>
                <a:cs typeface="Times New Roman" panose="02020603050405020304" pitchFamily="18" charset="0"/>
              </a:rPr>
              <a:t>Ở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Vương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quốc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Tương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Lai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27688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0"/>
            <a:ext cx="9144000" cy="5262979"/>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a:t>
            </a:r>
            <a:r>
              <a:rPr lang="en-US" sz="2800" dirty="0">
                <a:latin typeface="Times New Roman" panose="02020603050405020304" pitchFamily="18" charset="0"/>
                <a:cs typeface="Times New Roman" panose="02020603050405020304" pitchFamily="18" charset="0"/>
              </a:rPr>
              <a:t>-tin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Tin-tin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Tin-tin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Tin-tin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Tin-tin </a:t>
            </a:r>
            <a:r>
              <a:rPr lang="en-US" sz="2800" dirty="0" err="1">
                <a:latin typeface="Times New Roman" panose="02020603050405020304" pitchFamily="18" charset="0"/>
                <a:cs typeface="Times New Roman" panose="02020603050405020304" pitchFamily="18" charset="0"/>
              </a:rPr>
              <a:t>háo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Tin-tin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Tin-tin </a:t>
            </a:r>
            <a:r>
              <a:rPr lang="en-US" sz="2800" dirty="0" err="1">
                <a:latin typeface="Times New Roman" panose="02020603050405020304" pitchFamily="18" charset="0"/>
                <a:cs typeface="Times New Roman" panose="02020603050405020304" pitchFamily="18" charset="0"/>
              </a:rPr>
              <a:t>khoe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Tin-tin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8080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Lan_2 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783771"/>
            <a:ext cx="4156074" cy="2384749"/>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 desc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340" y="781050"/>
            <a:ext cx="4300535" cy="24003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14"/>
          <p:cNvSpPr>
            <a:spLocks noChangeArrowheads="1"/>
          </p:cNvSpPr>
          <p:nvPr/>
        </p:nvSpPr>
        <p:spPr bwMode="auto">
          <a:xfrm>
            <a:off x="152400" y="133350"/>
            <a:ext cx="3861955" cy="523220"/>
          </a:xfrm>
          <a:prstGeom prst="rect">
            <a:avLst/>
          </a:prstGeom>
          <a:solidFill>
            <a:srgbClr val="99FF99"/>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xưởng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xanh</a:t>
            </a:r>
            <a:endParaRPr lang="en-US" sz="2800" b="1" dirty="0">
              <a:latin typeface="Times New Roman" panose="02020603050405020304" pitchFamily="18" charset="0"/>
              <a:cs typeface="Times New Roman" panose="02020603050405020304" pitchFamily="18" charset="0"/>
            </a:endParaRPr>
          </a:p>
        </p:txBody>
      </p:sp>
      <p:sp>
        <p:nvSpPr>
          <p:cNvPr id="5" name="Rectangle 15"/>
          <p:cNvSpPr>
            <a:spLocks noChangeArrowheads="1"/>
          </p:cNvSpPr>
          <p:nvPr/>
        </p:nvSpPr>
        <p:spPr bwMode="auto">
          <a:xfrm>
            <a:off x="4648200" y="133350"/>
            <a:ext cx="3853940" cy="523220"/>
          </a:xfrm>
          <a:prstGeom prst="rect">
            <a:avLst/>
          </a:prstGeom>
          <a:solidFill>
            <a:srgbClr val="FFFF66"/>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vườn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diệu</a:t>
            </a:r>
            <a:endParaRPr lang="en-US" sz="2800" b="1" dirty="0">
              <a:latin typeface="Times New Roman" panose="02020603050405020304" pitchFamily="18" charset="0"/>
              <a:cs typeface="Times New Roman" panose="02020603050405020304" pitchFamily="18" charset="0"/>
            </a:endParaRPr>
          </a:p>
        </p:txBody>
      </p:sp>
      <p:sp>
        <p:nvSpPr>
          <p:cNvPr id="6" name="Google Shape;704;p26"/>
          <p:cNvSpPr txBox="1">
            <a:spLocks/>
          </p:cNvSpPr>
          <p:nvPr/>
        </p:nvSpPr>
        <p:spPr>
          <a:xfrm>
            <a:off x="239342" y="3168520"/>
            <a:ext cx="7863840" cy="685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a:solidFill>
                  <a:schemeClr val="tx1"/>
                </a:solidFill>
                <a:latin typeface="Times New Roman" panose="02020603050405020304" pitchFamily="18" charset="0"/>
                <a:cs typeface="Times New Roman" panose="02020603050405020304" pitchFamily="18" charset="0"/>
              </a:rPr>
              <a:t>Địa điểm Tin-tin và Mi-tin đến có giống nhau không?</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7" name="Google Shape;704;p26"/>
          <p:cNvSpPr txBox="1">
            <a:spLocks/>
          </p:cNvSpPr>
          <p:nvPr/>
        </p:nvSpPr>
        <p:spPr>
          <a:xfrm>
            <a:off x="228600" y="4095750"/>
            <a:ext cx="7863840" cy="685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2pPr>
            <a:lvl3pPr marR="0" lvl="2"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3pPr>
            <a:lvl4pPr marR="0" lvl="3"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4pPr>
            <a:lvl5pPr marR="0" lvl="4"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5pPr>
            <a:lvl6pPr marR="0" lvl="5"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6pPr>
            <a:lvl7pPr marR="0" lvl="6"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7pPr>
            <a:lvl8pPr marR="0" lvl="7"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8pPr>
            <a:lvl9pPr marR="0" lvl="8"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9pPr>
          </a:lstStyle>
          <a:p>
            <a:r>
              <a:rPr lang="en-US" sz="2800" dirty="0" err="1">
                <a:solidFill>
                  <a:schemeClr val="tx1"/>
                </a:solidFill>
                <a:latin typeface="Times New Roman" panose="02020603050405020304" pitchFamily="18" charset="0"/>
                <a:cs typeface="Times New Roman" panose="02020603050405020304" pitchFamily="18" charset="0"/>
              </a:rPr>
              <a:t>Địa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Tin-tin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Mi</a:t>
            </a:r>
            <a:r>
              <a:rPr lang="en-US" sz="2800" dirty="0">
                <a:solidFill>
                  <a:schemeClr val="tx1"/>
                </a:solidFill>
                <a:latin typeface="Times New Roman" panose="02020603050405020304" pitchFamily="18" charset="0"/>
                <a:cs typeface="Times New Roman" panose="02020603050405020304" pitchFamily="18" charset="0"/>
              </a:rPr>
              <a:t>-tin </a:t>
            </a:r>
            <a:r>
              <a:rPr lang="en-US" sz="2800" dirty="0" err="1">
                <a:solidFill>
                  <a:schemeClr val="tx1"/>
                </a:solidFill>
                <a:latin typeface="Times New Roman" panose="02020603050405020304" pitchFamily="18" charset="0"/>
                <a:cs typeface="Times New Roman" panose="02020603050405020304" pitchFamily="18" charset="0"/>
              </a:rPr>
              <a:t>đến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nhau</a:t>
            </a:r>
            <a:r>
              <a:rPr lang="en-US" sz="2800" dirty="0">
                <a:solidFill>
                  <a:schemeClr val="tx1"/>
                </a:solidFill>
                <a:latin typeface="Times New Roman" panose="02020603050405020304" pitchFamily="18" charset="0"/>
                <a:cs typeface="Times New Roman" panose="02020603050405020304" pitchFamily="18" charset="0"/>
              </a:rPr>
              <a:t>. </a:t>
            </a:r>
          </a:p>
          <a:p>
            <a:r>
              <a:rPr lang="en-US" sz="2800" dirty="0">
                <a:solidFill>
                  <a:schemeClr val="tx1"/>
                </a:solidFill>
                <a:latin typeface="Times New Roman" panose="02020603050405020304" pitchFamily="18" charset="0"/>
                <a:cs typeface="Times New Roman" panose="02020603050405020304" pitchFamily="18" charset="0"/>
              </a:rPr>
              <a:t>-&gt; </a:t>
            </a:r>
            <a:r>
              <a:rPr lang="en-US" sz="2800" dirty="0" err="1">
                <a:solidFill>
                  <a:schemeClr val="tx1"/>
                </a:solidFill>
                <a:latin typeface="Times New Roman" panose="02020603050405020304" pitchFamily="18" charset="0"/>
                <a:cs typeface="Times New Roman" panose="02020603050405020304" pitchFamily="18" charset="0"/>
              </a:rPr>
              <a:t>Khác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284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16" presetClass="entr" presetSubtype="2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Lan_2 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88" y="805418"/>
            <a:ext cx="3975100" cy="2375932"/>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 desc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781050"/>
            <a:ext cx="4156075" cy="24003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14"/>
          <p:cNvSpPr>
            <a:spLocks noChangeArrowheads="1"/>
          </p:cNvSpPr>
          <p:nvPr/>
        </p:nvSpPr>
        <p:spPr bwMode="auto">
          <a:xfrm>
            <a:off x="152400" y="133350"/>
            <a:ext cx="3861955" cy="523220"/>
          </a:xfrm>
          <a:prstGeom prst="rect">
            <a:avLst/>
          </a:prstGeom>
          <a:solidFill>
            <a:srgbClr val="99FF99"/>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xưởng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xanh</a:t>
            </a:r>
            <a:endParaRPr lang="en-US" sz="2800" b="1" dirty="0">
              <a:latin typeface="Times New Roman" panose="02020603050405020304" pitchFamily="18" charset="0"/>
              <a:cs typeface="Times New Roman" panose="02020603050405020304" pitchFamily="18" charset="0"/>
            </a:endParaRPr>
          </a:p>
        </p:txBody>
      </p:sp>
      <p:sp>
        <p:nvSpPr>
          <p:cNvPr id="5" name="Rectangle 15"/>
          <p:cNvSpPr>
            <a:spLocks noChangeArrowheads="1"/>
          </p:cNvSpPr>
          <p:nvPr/>
        </p:nvSpPr>
        <p:spPr bwMode="auto">
          <a:xfrm>
            <a:off x="4648200" y="133350"/>
            <a:ext cx="3853940" cy="523220"/>
          </a:xfrm>
          <a:prstGeom prst="rect">
            <a:avLst/>
          </a:prstGeom>
          <a:solidFill>
            <a:srgbClr val="FFFF66"/>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vườn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diệu</a:t>
            </a:r>
            <a:endParaRPr lang="en-US" sz="28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22741" y="3333750"/>
            <a:ext cx="8768859" cy="1384995"/>
          </a:xfrm>
          <a:prstGeom prst="rect">
            <a:avLst/>
          </a:prstGeom>
        </p:spPr>
        <p:txBody>
          <a:bodyPr wrap="square">
            <a:spAutoFit/>
          </a:bodyPr>
          <a:lstStyle/>
          <a:p>
            <a:r>
              <a:rPr lang="vi-VN" sz="2800" b="1" i="1" dirty="0">
                <a:latin typeface="Times New Roman" panose="02020603050405020304" pitchFamily="18" charset="0"/>
                <a:cs typeface="Times New Roman" panose="02020603050405020304" pitchFamily="18" charset="0"/>
              </a:rPr>
              <a:t>Kể theo trình tự không gian</a:t>
            </a:r>
            <a:r>
              <a:rPr lang="en-US" sz="2800" b="1" i="1" dirty="0">
                <a:latin typeface="Times New Roman" panose="02020603050405020304" pitchFamily="18" charset="0"/>
                <a:cs typeface="Times New Roman" panose="02020603050405020304" pitchFamily="18" charset="0"/>
              </a:rPr>
              <a:t>: </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L</a:t>
            </a:r>
            <a:r>
              <a:rPr lang="vi-VN" sz="2800" dirty="0">
                <a:solidFill>
                  <a:schemeClr val="accent1">
                    <a:lumMod val="75000"/>
                  </a:schemeClr>
                </a:solidFill>
                <a:latin typeface="Times New Roman" panose="02020603050405020304" pitchFamily="18" charset="0"/>
                <a:cs typeface="Times New Roman" panose="02020603050405020304" pitchFamily="18" charset="0"/>
              </a:rPr>
              <a:t>à kể về các sự việc xảy ra cùng một lúc và ở những nơi khác nhau</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44368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16" presetClass="entr" presetSubtype="2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barn(inVertical)">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50" name="Google Shape;1050;p35"/>
          <p:cNvSpPr txBox="1">
            <a:spLocks noGrp="1"/>
          </p:cNvSpPr>
          <p:nvPr>
            <p:ph type="subTitle" idx="4294967295"/>
          </p:nvPr>
        </p:nvSpPr>
        <p:spPr>
          <a:xfrm>
            <a:off x="3186418" y="243368"/>
            <a:ext cx="2468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800" dirty="0">
                <a:solidFill>
                  <a:schemeClr val="tx1"/>
                </a:solidFill>
                <a:latin typeface="Times New Roman" panose="02020603050405020304" pitchFamily="18" charset="0"/>
                <a:cs typeface="Times New Roman" panose="02020603050405020304" pitchFamily="18" charset="0"/>
              </a:rPr>
              <a:t>Bài 3:</a:t>
            </a:r>
            <a:endParaRPr sz="4800" dirty="0">
              <a:solidFill>
                <a:schemeClr val="tx1"/>
              </a:solidFill>
              <a:latin typeface="Times New Roman" panose="02020603050405020304" pitchFamily="18" charset="0"/>
              <a:cs typeface="Times New Roman" panose="02020603050405020304" pitchFamily="18" charset="0"/>
            </a:endParaRPr>
          </a:p>
        </p:txBody>
      </p:sp>
      <p:sp>
        <p:nvSpPr>
          <p:cNvPr id="1051" name="Google Shape;1051;p35"/>
          <p:cNvSpPr/>
          <p:nvPr/>
        </p:nvSpPr>
        <p:spPr>
          <a:xfrm>
            <a:off x="3303368" y="1123950"/>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2" name="Google Shape;1052;p35"/>
          <p:cNvSpPr/>
          <p:nvPr/>
        </p:nvSpPr>
        <p:spPr>
          <a:xfrm>
            <a:off x="3303368" y="242750"/>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 name="Group 2"/>
          <p:cNvGrpSpPr/>
          <p:nvPr/>
        </p:nvGrpSpPr>
        <p:grpSpPr>
          <a:xfrm>
            <a:off x="762000" y="1352550"/>
            <a:ext cx="7772400" cy="3682446"/>
            <a:chOff x="1676400" y="1352550"/>
            <a:chExt cx="5943600" cy="3565901"/>
          </a:xfrm>
        </p:grpSpPr>
        <p:grpSp>
          <p:nvGrpSpPr>
            <p:cNvPr id="1030" name="Google Shape;1030;p35"/>
            <p:cNvGrpSpPr/>
            <p:nvPr/>
          </p:nvGrpSpPr>
          <p:grpSpPr>
            <a:xfrm>
              <a:off x="1676400" y="1352550"/>
              <a:ext cx="5943600" cy="3565901"/>
              <a:chOff x="238100" y="603575"/>
              <a:chExt cx="7144650" cy="4507825"/>
            </a:xfrm>
          </p:grpSpPr>
          <p:sp>
            <p:nvSpPr>
              <p:cNvPr id="1032" name="Google Shape;1032;p35"/>
              <p:cNvSpPr/>
              <p:nvPr/>
            </p:nvSpPr>
            <p:spPr>
              <a:xfrm>
                <a:off x="238100" y="603575"/>
                <a:ext cx="7144650" cy="4507825"/>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033" name="Google Shape;1033;p35"/>
              <p:cNvSpPr/>
              <p:nvPr/>
            </p:nvSpPr>
            <p:spPr>
              <a:xfrm>
                <a:off x="283750" y="4284400"/>
                <a:ext cx="7068150" cy="214175"/>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035" name="Google Shape;1035;p35"/>
              <p:cNvSpPr/>
              <p:nvPr/>
            </p:nvSpPr>
            <p:spPr>
              <a:xfrm>
                <a:off x="1030425" y="4338525"/>
                <a:ext cx="124700" cy="632250"/>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036" name="Google Shape;1036;p35"/>
              <p:cNvSpPr/>
              <p:nvPr/>
            </p:nvSpPr>
            <p:spPr>
              <a:xfrm>
                <a:off x="567000" y="4480475"/>
                <a:ext cx="314075" cy="294800"/>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037" name="Google Shape;1037;p35"/>
              <p:cNvSpPr/>
              <p:nvPr/>
            </p:nvSpPr>
            <p:spPr>
              <a:xfrm>
                <a:off x="1781050" y="4375575"/>
                <a:ext cx="117100" cy="637100"/>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038" name="Google Shape;1038;p35"/>
              <p:cNvSpPr/>
              <p:nvPr/>
            </p:nvSpPr>
            <p:spPr>
              <a:xfrm>
                <a:off x="1252775" y="4493275"/>
                <a:ext cx="184450" cy="339175"/>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039" name="Google Shape;1039;p35"/>
              <p:cNvSpPr/>
              <p:nvPr/>
            </p:nvSpPr>
            <p:spPr>
              <a:xfrm>
                <a:off x="1451225" y="4505075"/>
                <a:ext cx="184375" cy="337375"/>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040" name="Google Shape;1040;p35"/>
              <p:cNvSpPr/>
              <p:nvPr/>
            </p:nvSpPr>
            <p:spPr>
              <a:xfrm>
                <a:off x="6438550" y="4374275"/>
                <a:ext cx="117850" cy="656450"/>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041" name="Google Shape;1041;p35"/>
              <p:cNvSpPr/>
              <p:nvPr/>
            </p:nvSpPr>
            <p:spPr>
              <a:xfrm>
                <a:off x="5508325" y="4425050"/>
                <a:ext cx="150225" cy="667725"/>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042" name="Google Shape;1042;p35"/>
              <p:cNvSpPr/>
              <p:nvPr/>
            </p:nvSpPr>
            <p:spPr>
              <a:xfrm>
                <a:off x="6991600" y="4424000"/>
                <a:ext cx="188650" cy="149975"/>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043" name="Google Shape;1043;p35"/>
              <p:cNvSpPr/>
              <p:nvPr/>
            </p:nvSpPr>
            <p:spPr>
              <a:xfrm>
                <a:off x="6597875" y="4463975"/>
                <a:ext cx="209750" cy="182225"/>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044" name="Google Shape;1044;p35"/>
              <p:cNvSpPr/>
              <p:nvPr/>
            </p:nvSpPr>
            <p:spPr>
              <a:xfrm>
                <a:off x="6978525" y="4696425"/>
                <a:ext cx="195475" cy="174150"/>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045" name="Google Shape;1045;p35"/>
              <p:cNvSpPr/>
              <p:nvPr/>
            </p:nvSpPr>
            <p:spPr>
              <a:xfrm>
                <a:off x="6595625" y="4774175"/>
                <a:ext cx="229675" cy="151875"/>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046" name="Google Shape;1046;p35"/>
              <p:cNvSpPr/>
              <p:nvPr/>
            </p:nvSpPr>
            <p:spPr>
              <a:xfrm>
                <a:off x="5761950" y="4564800"/>
                <a:ext cx="353400" cy="375925"/>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047" name="Google Shape;1047;p35"/>
              <p:cNvSpPr/>
              <p:nvPr/>
            </p:nvSpPr>
            <p:spPr>
              <a:xfrm>
                <a:off x="6058275" y="4538425"/>
                <a:ext cx="206450" cy="144950"/>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048" name="Google Shape;1048;p35"/>
              <p:cNvSpPr/>
              <p:nvPr/>
            </p:nvSpPr>
            <p:spPr>
              <a:xfrm>
                <a:off x="6060775" y="4706700"/>
                <a:ext cx="241350" cy="47200"/>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049" name="Google Shape;1049;p35"/>
              <p:cNvSpPr/>
              <p:nvPr/>
            </p:nvSpPr>
            <p:spPr>
              <a:xfrm>
                <a:off x="6079250" y="4805450"/>
                <a:ext cx="247650" cy="151375"/>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sp>
          <p:nvSpPr>
            <p:cNvPr id="2" name="Rectangle 1"/>
            <p:cNvSpPr/>
            <p:nvPr/>
          </p:nvSpPr>
          <p:spPr>
            <a:xfrm>
              <a:off x="1784227" y="1647703"/>
              <a:ext cx="5740255" cy="1996840"/>
            </a:xfrm>
            <a:prstGeom prst="rect">
              <a:avLst/>
            </a:prstGeom>
          </p:spPr>
          <p:txBody>
            <a:bodyPr wrap="square">
              <a:spAutoFit/>
            </a:bodyPr>
            <a:lstStyle/>
            <a:p>
              <a:pPr algn="just"/>
              <a:r>
                <a:rPr lang="en-US" sz="3200" b="1" dirty="0" err="1">
                  <a:solidFill>
                    <a:schemeClr val="accent2">
                      <a:lumMod val="50000"/>
                    </a:schemeClr>
                  </a:solidFill>
                  <a:latin typeface="Times New Roman" panose="02020603050405020304" pitchFamily="18" charset="0"/>
                  <a:cs typeface="Times New Roman" panose="02020603050405020304" pitchFamily="18" charset="0"/>
                </a:rPr>
                <a:t>Cách</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kể</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câu</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chuyện</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bài</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tập</a:t>
              </a:r>
              <a:r>
                <a:rPr lang="en-US" sz="3200" b="1" dirty="0">
                  <a:solidFill>
                    <a:schemeClr val="accent2">
                      <a:lumMod val="50000"/>
                    </a:schemeClr>
                  </a:solidFill>
                  <a:latin typeface="Times New Roman" panose="02020603050405020304" pitchFamily="18" charset="0"/>
                  <a:cs typeface="Times New Roman" panose="02020603050405020304" pitchFamily="18" charset="0"/>
                </a:rPr>
                <a:t> 2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có</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gì</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khác</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cách</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kể</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bài</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tập</a:t>
              </a:r>
              <a:r>
                <a:rPr lang="en-US" sz="3200" b="1" dirty="0">
                  <a:solidFill>
                    <a:schemeClr val="accent2">
                      <a:lumMod val="50000"/>
                    </a:schemeClr>
                  </a:solidFill>
                  <a:latin typeface="Times New Roman" panose="02020603050405020304" pitchFamily="18" charset="0"/>
                  <a:cs typeface="Times New Roman" panose="02020603050405020304" pitchFamily="18" charset="0"/>
                </a:rPr>
                <a:t> 1:</a:t>
              </a:r>
            </a:p>
            <a:p>
              <a:pPr algn="just"/>
              <a:r>
                <a:rPr lang="en-US" sz="3200" b="1" dirty="0">
                  <a:solidFill>
                    <a:schemeClr val="accent2">
                      <a:lumMod val="50000"/>
                    </a:schemeClr>
                  </a:solidFill>
                  <a:latin typeface="Times New Roman" panose="02020603050405020304" pitchFamily="18" charset="0"/>
                  <a:cs typeface="Times New Roman" panose="02020603050405020304" pitchFamily="18" charset="0"/>
                </a:rPr>
                <a:t>a)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Về</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trình</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tự</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sắp</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xếp</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sự</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việc</a:t>
              </a:r>
              <a:r>
                <a:rPr lang="en-US" sz="3200" b="1" dirty="0">
                  <a:solidFill>
                    <a:schemeClr val="accent2">
                      <a:lumMod val="50000"/>
                    </a:schemeClr>
                  </a:solidFill>
                  <a:latin typeface="Times New Roman" panose="02020603050405020304" pitchFamily="18" charset="0"/>
                  <a:cs typeface="Times New Roman" panose="02020603050405020304" pitchFamily="18" charset="0"/>
                </a:rPr>
                <a:t>.</a:t>
              </a:r>
            </a:p>
            <a:p>
              <a:pPr algn="just"/>
              <a:r>
                <a:rPr lang="en-US" sz="3200" b="1" dirty="0">
                  <a:solidFill>
                    <a:schemeClr val="accent2">
                      <a:lumMod val="50000"/>
                    </a:schemeClr>
                  </a:solidFill>
                  <a:latin typeface="Times New Roman" panose="02020603050405020304" pitchFamily="18" charset="0"/>
                  <a:cs typeface="Times New Roman" panose="02020603050405020304" pitchFamily="18" charset="0"/>
                </a:rPr>
                <a:t>b)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Về</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những</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từ</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ngữ</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nối</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hai</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đoạn</a:t>
              </a:r>
              <a:r>
                <a:rPr lang="en-US" sz="3200" b="1" dirty="0">
                  <a:solidFill>
                    <a:schemeClr val="accent2">
                      <a:lumMod val="50000"/>
                    </a:schemeClr>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21867642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50" name="Google Shape;1050;p35"/>
          <p:cNvSpPr txBox="1">
            <a:spLocks noGrp="1"/>
          </p:cNvSpPr>
          <p:nvPr>
            <p:ph type="subTitle" idx="4294967295"/>
          </p:nvPr>
        </p:nvSpPr>
        <p:spPr>
          <a:xfrm>
            <a:off x="3186418" y="243368"/>
            <a:ext cx="2468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800" dirty="0">
                <a:solidFill>
                  <a:schemeClr val="tx1"/>
                </a:solidFill>
                <a:latin typeface="Times New Roman" panose="02020603050405020304" pitchFamily="18" charset="0"/>
                <a:cs typeface="Times New Roman" panose="02020603050405020304" pitchFamily="18" charset="0"/>
              </a:rPr>
              <a:t>Bài 3:</a:t>
            </a:r>
            <a:endParaRPr sz="4800" dirty="0">
              <a:solidFill>
                <a:schemeClr val="tx1"/>
              </a:solidFill>
              <a:latin typeface="Times New Roman" panose="02020603050405020304" pitchFamily="18" charset="0"/>
              <a:cs typeface="Times New Roman" panose="02020603050405020304" pitchFamily="18" charset="0"/>
            </a:endParaRPr>
          </a:p>
        </p:txBody>
      </p:sp>
      <p:sp>
        <p:nvSpPr>
          <p:cNvPr id="1051" name="Google Shape;1051;p35"/>
          <p:cNvSpPr/>
          <p:nvPr/>
        </p:nvSpPr>
        <p:spPr>
          <a:xfrm>
            <a:off x="3303368" y="1123950"/>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2" name="Google Shape;1052;p35"/>
          <p:cNvSpPr/>
          <p:nvPr/>
        </p:nvSpPr>
        <p:spPr>
          <a:xfrm>
            <a:off x="3303368" y="242750"/>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 name="Rectangle 24"/>
          <p:cNvSpPr/>
          <p:nvPr/>
        </p:nvSpPr>
        <p:spPr>
          <a:xfrm>
            <a:off x="381001" y="1428750"/>
            <a:ext cx="7659738" cy="2554545"/>
          </a:xfrm>
          <a:prstGeom prst="rect">
            <a:avLst/>
          </a:prstGeom>
        </p:spPr>
        <p:txBody>
          <a:bodyPr wrap="square">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Về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sắp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xếp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r>
              <a:rPr lang="en-US" sz="3200" dirty="0">
                <a:solidFill>
                  <a:schemeClr val="tx1"/>
                </a:solidFill>
                <a:latin typeface="Times New Roman" panose="02020603050405020304" pitchFamily="18" charset="0"/>
                <a:cs typeface="Times New Roman" panose="02020603050405020304" pitchFamily="18" charset="0"/>
              </a:rPr>
              <a:t>.</a:t>
            </a:r>
          </a:p>
          <a:p>
            <a:pPr marL="457200" indent="-457200" algn="just">
              <a:buFontTx/>
              <a:buChar char="-"/>
            </a:pP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1:</a:t>
            </a:r>
          </a:p>
          <a:p>
            <a:pPr marL="457200" indent="-457200" algn="just">
              <a:buFontTx/>
              <a:buChar char="-"/>
            </a:pPr>
            <a:endParaRPr lang="en-US" sz="3200" dirty="0">
              <a:solidFill>
                <a:schemeClr val="tx1"/>
              </a:solidFill>
              <a:latin typeface="Times New Roman" panose="02020603050405020304" pitchFamily="18" charset="0"/>
              <a:cs typeface="Times New Roman" panose="02020603050405020304" pitchFamily="18" charset="0"/>
            </a:endParaRPr>
          </a:p>
          <a:p>
            <a:pPr marL="457200" indent="-457200" algn="just">
              <a:buFontTx/>
              <a:buChar char="-"/>
            </a:pPr>
            <a:endParaRPr lang="en-US" sz="3200" dirty="0">
              <a:solidFill>
                <a:schemeClr val="tx1"/>
              </a:solidFill>
              <a:latin typeface="Times New Roman" panose="02020603050405020304" pitchFamily="18" charset="0"/>
              <a:cs typeface="Times New Roman" panose="02020603050405020304" pitchFamily="18" charset="0"/>
            </a:endParaRPr>
          </a:p>
          <a:p>
            <a:pPr marL="457200" indent="-457200" algn="just">
              <a:buFontTx/>
              <a:buChar char="-"/>
            </a:pP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2:</a:t>
            </a:r>
          </a:p>
        </p:txBody>
      </p:sp>
      <p:sp>
        <p:nvSpPr>
          <p:cNvPr id="4" name="TextBox 3"/>
          <p:cNvSpPr txBox="1"/>
          <p:nvPr/>
        </p:nvSpPr>
        <p:spPr>
          <a:xfrm>
            <a:off x="2133600" y="1975307"/>
            <a:ext cx="6705600" cy="1384995"/>
          </a:xfrm>
          <a:prstGeom prst="rect">
            <a:avLst/>
          </a:prstGeom>
          <a:noFill/>
        </p:spPr>
        <p:txBody>
          <a:bodyPr wrap="square" rtlCol="0">
            <a:spAutoFit/>
          </a:bodyPr>
          <a:lstStyle/>
          <a:p>
            <a:r>
              <a:rPr lang="en-US" sz="2800" b="1"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chuyện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được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kể</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theo</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trình</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tự</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không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gian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từ</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khu</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vườn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kì</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diệu</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đến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công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xưởng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xanh</a:t>
            </a:r>
            <a:r>
              <a:rPr lang="en-US" sz="2800" b="1"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2133600" y="3420130"/>
            <a:ext cx="6705600" cy="1384995"/>
          </a:xfrm>
          <a:prstGeom prst="rect">
            <a:avLst/>
          </a:prstGeom>
          <a:noFill/>
        </p:spPr>
        <p:txBody>
          <a:bodyPr wrap="square" rtlCol="0">
            <a:spAutoFit/>
          </a:bodyPr>
          <a:lstStyle/>
          <a:p>
            <a:r>
              <a:rPr lang="en-US" sz="2800" b="1"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chuyện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được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kể</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theo</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trình</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tự</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thời</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gian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theo</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quá</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trình</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đi</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tìm</a:t>
            </a:r>
            <a:r>
              <a:rPr lang="en-US" sz="2800" b="1" dirty="0">
                <a:solidFill>
                  <a:schemeClr val="accent1">
                    <a:lumMod val="50000"/>
                  </a:schemeClr>
                </a:solidFill>
                <a:latin typeface="Times New Roman" panose="02020603050405020304" pitchFamily="18" charset="0"/>
                <a:cs typeface="Times New Roman" panose="02020603050405020304" pitchFamily="18" charset="0"/>
              </a:rPr>
              <a:t> con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Chim</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Xanh</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Mi</a:t>
            </a:r>
            <a:r>
              <a:rPr lang="en-US" sz="2800" b="1" dirty="0">
                <a:solidFill>
                  <a:schemeClr val="accent1">
                    <a:lumMod val="50000"/>
                  </a:schemeClr>
                </a:solidFill>
                <a:latin typeface="Times New Roman" panose="02020603050405020304" pitchFamily="18" charset="0"/>
                <a:cs typeface="Times New Roman" panose="02020603050405020304" pitchFamily="18" charset="0"/>
              </a:rPr>
              <a:t>-tin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b="1" dirty="0">
                <a:solidFill>
                  <a:schemeClr val="accent1">
                    <a:lumMod val="50000"/>
                  </a:schemeClr>
                </a:solidFill>
                <a:latin typeface="Times New Roman" panose="02020603050405020304" pitchFamily="18" charset="0"/>
                <a:cs typeface="Times New Roman" panose="02020603050405020304" pitchFamily="18" charset="0"/>
              </a:rPr>
              <a:t> Tin-tin</a:t>
            </a:r>
          </a:p>
        </p:txBody>
      </p:sp>
    </p:spTree>
    <p:extLst>
      <p:ext uri="{BB962C8B-B14F-4D97-AF65-F5344CB8AC3E}">
        <p14:creationId xmlns:p14="http://schemas.microsoft.com/office/powerpoint/2010/main" val="9539504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grpSp>
        <p:nvGrpSpPr>
          <p:cNvPr id="866" name="Google Shape;866;p31"/>
          <p:cNvGrpSpPr/>
          <p:nvPr/>
        </p:nvGrpSpPr>
        <p:grpSpPr>
          <a:xfrm>
            <a:off x="152400" y="361950"/>
            <a:ext cx="4297680" cy="4753879"/>
            <a:chOff x="1146625" y="2025923"/>
            <a:chExt cx="1901098" cy="2324526"/>
          </a:xfrm>
        </p:grpSpPr>
        <p:sp>
          <p:nvSpPr>
            <p:cNvPr id="867" name="Google Shape;867;p31"/>
            <p:cNvSpPr/>
            <p:nvPr/>
          </p:nvSpPr>
          <p:spPr>
            <a:xfrm>
              <a:off x="114662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8" name="Google Shape;868;p31"/>
            <p:cNvSpPr/>
            <p:nvPr/>
          </p:nvSpPr>
          <p:spPr>
            <a:xfrm>
              <a:off x="121862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872" name="Google Shape;872;p31"/>
          <p:cNvGrpSpPr/>
          <p:nvPr/>
        </p:nvGrpSpPr>
        <p:grpSpPr>
          <a:xfrm>
            <a:off x="4648201" y="361950"/>
            <a:ext cx="4297680" cy="4754880"/>
            <a:chOff x="6096275" y="2025923"/>
            <a:chExt cx="1901098" cy="2324526"/>
          </a:xfrm>
        </p:grpSpPr>
        <p:sp>
          <p:nvSpPr>
            <p:cNvPr id="873" name="Google Shape;873;p31"/>
            <p:cNvSpPr/>
            <p:nvPr/>
          </p:nvSpPr>
          <p:spPr>
            <a:xfrm>
              <a:off x="609627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4" name="Google Shape;874;p31"/>
            <p:cNvSpPr/>
            <p:nvPr/>
          </p:nvSpPr>
          <p:spPr>
            <a:xfrm>
              <a:off x="616827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879" name="Google Shape;879;p31"/>
          <p:cNvSpPr txBox="1">
            <a:spLocks noGrp="1"/>
          </p:cNvSpPr>
          <p:nvPr>
            <p:ph type="ctrTitle"/>
          </p:nvPr>
        </p:nvSpPr>
        <p:spPr>
          <a:xfrm>
            <a:off x="762000" y="543450"/>
            <a:ext cx="2726287"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solidFill>
                  <a:schemeClr val="accent2">
                    <a:lumMod val="75000"/>
                  </a:schemeClr>
                </a:solidFill>
                <a:latin typeface="Times New Roman" panose="02020603050405020304" pitchFamily="18" charset="0"/>
                <a:cs typeface="Times New Roman" panose="02020603050405020304" pitchFamily="18" charset="0"/>
              </a:rPr>
              <a:t>Thời gian</a:t>
            </a:r>
            <a:endParaRPr sz="4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881" name="Google Shape;881;p31"/>
          <p:cNvSpPr txBox="1">
            <a:spLocks noGrp="1"/>
          </p:cNvSpPr>
          <p:nvPr>
            <p:ph type="ctrTitle" idx="5"/>
          </p:nvPr>
        </p:nvSpPr>
        <p:spPr>
          <a:xfrm>
            <a:off x="5088487" y="543450"/>
            <a:ext cx="31242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solidFill>
                  <a:schemeClr val="accent1">
                    <a:lumMod val="75000"/>
                  </a:schemeClr>
                </a:solidFill>
                <a:latin typeface="Times New Roman" panose="02020603050405020304" pitchFamily="18" charset="0"/>
                <a:cs typeface="Times New Roman" panose="02020603050405020304" pitchFamily="18" charset="0"/>
              </a:rPr>
              <a:t>Không gian</a:t>
            </a:r>
            <a:endParaRPr sz="4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1" name="Text Box 25"/>
          <p:cNvSpPr txBox="1">
            <a:spLocks noChangeArrowheads="1"/>
          </p:cNvSpPr>
          <p:nvPr/>
        </p:nvSpPr>
        <p:spPr bwMode="auto">
          <a:xfrm>
            <a:off x="304800" y="1504950"/>
            <a:ext cx="3884722"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eaLnBrk="1" hangingPunct="1">
              <a:spcBef>
                <a:spcPct val="20000"/>
              </a:spcBef>
            </a:pPr>
            <a:r>
              <a:rPr lang="en-US" sz="2400" dirty="0">
                <a:solidFill>
                  <a:schemeClr val="accent4"/>
                </a:solidFill>
                <a:latin typeface="Times New Roman" panose="02020603050405020304" pitchFamily="18" charset="0"/>
                <a:cs typeface="Times New Roman" panose="02020603050405020304" pitchFamily="18" charset="0"/>
              </a:rPr>
              <a:t>- </a:t>
            </a:r>
            <a:r>
              <a:rPr lang="en-US" sz="2400" b="1" i="1" dirty="0" err="1">
                <a:solidFill>
                  <a:schemeClr val="accent1">
                    <a:lumMod val="50000"/>
                  </a:schemeClr>
                </a:solidFill>
                <a:latin typeface="Times New Roman" panose="02020603050405020304" pitchFamily="18" charset="0"/>
                <a:cs typeface="Times New Roman" panose="02020603050405020304" pitchFamily="18" charset="0"/>
              </a:rPr>
              <a:t>Trước</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1">
                    <a:lumMod val="50000"/>
                  </a:schemeClr>
                </a:solidFill>
                <a:latin typeface="Times New Roman" panose="02020603050405020304" pitchFamily="18" charset="0"/>
                <a:cs typeface="Times New Roman" panose="02020603050405020304" pitchFamily="18" charset="0"/>
              </a:rPr>
              <a:t>hết</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xanh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5" name="Text Box 31"/>
          <p:cNvSpPr txBox="1">
            <a:spLocks noChangeArrowheads="1"/>
          </p:cNvSpPr>
          <p:nvPr/>
        </p:nvSpPr>
        <p:spPr bwMode="auto">
          <a:xfrm>
            <a:off x="4874248" y="1661521"/>
            <a:ext cx="3919854"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1">
                    <a:lumMod val="50000"/>
                  </a:schemeClr>
                </a:solidFill>
                <a:latin typeface="Times New Roman" panose="02020603050405020304" pitchFamily="18" charset="0"/>
                <a:cs typeface="Times New Roman" panose="02020603050405020304" pitchFamily="18" charset="0"/>
              </a:rPr>
              <a:t>Khi</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Mi</a:t>
            </a:r>
            <a:r>
              <a:rPr lang="en-US" sz="2400" dirty="0">
                <a:solidFill>
                  <a:schemeClr val="tx1"/>
                </a:solidFill>
                <a:latin typeface="Times New Roman" panose="02020603050405020304" pitchFamily="18" charset="0"/>
                <a:cs typeface="Times New Roman" panose="02020603050405020304" pitchFamily="18" charset="0"/>
              </a:rPr>
              <a:t>-tin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vườn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diệu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6" name="Text Box 30"/>
          <p:cNvSpPr txBox="1">
            <a:spLocks noChangeArrowheads="1"/>
          </p:cNvSpPr>
          <p:nvPr/>
        </p:nvSpPr>
        <p:spPr bwMode="auto">
          <a:xfrm>
            <a:off x="4797490" y="2491946"/>
            <a:ext cx="3962400"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eaLnBrk="1" hangingPunct="1">
              <a:spcBef>
                <a:spcPct val="20000"/>
              </a:spcBef>
            </a:pP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1">
                    <a:lumMod val="50000"/>
                  </a:schemeClr>
                </a:solidFill>
                <a:latin typeface="Times New Roman" panose="02020603050405020304" pitchFamily="18" charset="0"/>
                <a:cs typeface="Times New Roman" panose="02020603050405020304" pitchFamily="18" charset="0"/>
              </a:rPr>
              <a:t>khi</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Mi</a:t>
            </a:r>
            <a:r>
              <a:rPr lang="en-US" sz="2400" dirty="0">
                <a:solidFill>
                  <a:schemeClr val="tx1"/>
                </a:solidFill>
                <a:latin typeface="Times New Roman" panose="02020603050405020304" pitchFamily="18" charset="0"/>
                <a:cs typeface="Times New Roman" panose="02020603050405020304" pitchFamily="18" charset="0"/>
              </a:rPr>
              <a:t>-tin  </a:t>
            </a:r>
            <a:r>
              <a:rPr lang="en-US" sz="2400" dirty="0" err="1">
                <a:solidFill>
                  <a:schemeClr val="tx1"/>
                </a:solidFill>
                <a:latin typeface="Times New Roman" panose="02020603050405020304" pitchFamily="18" charset="0"/>
                <a:cs typeface="Times New Roman" panose="02020603050405020304" pitchFamily="18" charset="0"/>
              </a:rPr>
              <a:t>đang</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khu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vườn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thì</a:t>
            </a:r>
            <a:r>
              <a:rPr lang="en-US" sz="2400" dirty="0">
                <a:solidFill>
                  <a:schemeClr val="tx1"/>
                </a:solidFill>
                <a:latin typeface="Times New Roman" panose="02020603050405020304" pitchFamily="18" charset="0"/>
                <a:cs typeface="Times New Roman" panose="02020603050405020304" pitchFamily="18" charset="0"/>
              </a:rPr>
              <a:t> Tin-tin </a:t>
            </a: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xanh</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9" name="Text Box 25"/>
          <p:cNvSpPr txBox="1">
            <a:spLocks noChangeArrowheads="1"/>
          </p:cNvSpPr>
          <p:nvPr/>
        </p:nvSpPr>
        <p:spPr bwMode="auto">
          <a:xfrm>
            <a:off x="318278" y="2676612"/>
            <a:ext cx="3884722"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eaLnBrk="1" hangingPunct="1">
              <a:spcBef>
                <a:spcPct val="20000"/>
              </a:spcBef>
            </a:pPr>
            <a:r>
              <a:rPr lang="en-US" sz="2400" dirty="0">
                <a:solidFill>
                  <a:schemeClr val="accent4"/>
                </a:solidFill>
                <a:latin typeface="Times New Roman" panose="02020603050405020304" pitchFamily="18" charset="0"/>
                <a:cs typeface="Times New Roman" panose="02020603050405020304" pitchFamily="18" charset="0"/>
              </a:rPr>
              <a:t>- </a:t>
            </a:r>
            <a:r>
              <a:rPr lang="en-US" sz="2400" b="1" i="1" dirty="0" err="1">
                <a:solidFill>
                  <a:schemeClr val="accent1">
                    <a:lumMod val="50000"/>
                  </a:schemeClr>
                </a:solidFill>
                <a:latin typeface="Times New Roman" panose="02020603050405020304" pitchFamily="18" charset="0"/>
                <a:cs typeface="Times New Roman" panose="02020603050405020304" pitchFamily="18" charset="0"/>
              </a:rPr>
              <a:t>Vừa</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1">
                    <a:lumMod val="50000"/>
                  </a:schemeClr>
                </a:solidFill>
                <a:latin typeface="Times New Roman" panose="02020603050405020304" pitchFamily="18" charset="0"/>
                <a:cs typeface="Times New Roman" panose="02020603050405020304" pitchFamily="18" charset="0"/>
              </a:rPr>
              <a:t>lúc</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1">
                    <a:lumMod val="50000"/>
                  </a:schemeClr>
                </a:solidFill>
                <a:latin typeface="Times New Roman" panose="02020603050405020304" pitchFamily="18" charset="0"/>
                <a:cs typeface="Times New Roman" panose="02020603050405020304" pitchFamily="18" charset="0"/>
              </a:rPr>
              <a:t>đó</a:t>
            </a:r>
            <a:r>
              <a:rPr lang="en-US" sz="2400" b="1" dirty="0">
                <a:solidFill>
                  <a:schemeClr val="accent1">
                    <a:lumMod val="50000"/>
                  </a:schemeClr>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0" name="Text Box 25"/>
          <p:cNvSpPr txBox="1">
            <a:spLocks noChangeArrowheads="1"/>
          </p:cNvSpPr>
          <p:nvPr/>
        </p:nvSpPr>
        <p:spPr bwMode="auto">
          <a:xfrm>
            <a:off x="304800" y="3798154"/>
            <a:ext cx="3884722"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eaLnBrk="1" hangingPunct="1">
              <a:spcBef>
                <a:spcPct val="20000"/>
              </a:spcBef>
            </a:pPr>
            <a:r>
              <a:rPr lang="en-US" sz="2400" dirty="0">
                <a:solidFill>
                  <a:schemeClr val="accent4"/>
                </a:solidFill>
                <a:latin typeface="Times New Roman" panose="02020603050405020304" pitchFamily="18" charset="0"/>
                <a:cs typeface="Times New Roman" panose="02020603050405020304" pitchFamily="18" charset="0"/>
              </a:rPr>
              <a:t>- </a:t>
            </a:r>
            <a:r>
              <a:rPr lang="en-US" sz="2400" b="1" i="1" dirty="0" err="1">
                <a:solidFill>
                  <a:schemeClr val="accent1">
                    <a:lumMod val="50000"/>
                  </a:schemeClr>
                </a:solidFill>
                <a:latin typeface="Times New Roman" panose="02020603050405020304" pitchFamily="18" charset="0"/>
                <a:cs typeface="Times New Roman" panose="02020603050405020304" pitchFamily="18" charset="0"/>
              </a:rPr>
              <a:t>Sau</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1">
                    <a:lumMod val="50000"/>
                  </a:schemeClr>
                </a:solidFill>
                <a:latin typeface="Times New Roman" panose="02020603050405020304" pitchFamily="18" charset="0"/>
                <a:cs typeface="Times New Roman" panose="02020603050405020304" pitchFamily="18" charset="0"/>
              </a:rPr>
              <a:t>đó</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Tin-tin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a:t>
            </a:r>
            <a:r>
              <a:rPr lang="en-US" sz="2400" dirty="0">
                <a:latin typeface="Times New Roman" panose="02020603050405020304" pitchFamily="18" charset="0"/>
                <a:cs typeface="Times New Roman" panose="02020603050405020304" pitchFamily="18" charset="0"/>
              </a:rPr>
              <a:t>-tin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diệu</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33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4" name="Rectangle 3"/>
          <p:cNvSpPr/>
          <p:nvPr/>
        </p:nvSpPr>
        <p:spPr>
          <a:xfrm>
            <a:off x="0" y="-19050"/>
            <a:ext cx="9144000" cy="5293757"/>
          </a:xfrm>
          <a:prstGeom prst="rect">
            <a:avLst/>
          </a:prstGeom>
        </p:spPr>
        <p:txBody>
          <a:bodyPr wrap="square">
            <a:spAutoFit/>
          </a:bodyPr>
          <a:lstStyle/>
          <a:p>
            <a:r>
              <a:rPr lang="en-US" sz="2600" b="1" dirty="0">
                <a:latin typeface="Times New Roman" panose="02020603050405020304" pitchFamily="18" charset="0"/>
                <a:cs typeface="Times New Roman" panose="02020603050405020304" pitchFamily="18" charset="0"/>
              </a:rPr>
              <a:t>a)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sắp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xếp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việc</a:t>
            </a:r>
            <a:r>
              <a:rPr lang="en-US" sz="2600" b="1" dirty="0">
                <a:latin typeface="Times New Roman" panose="02020603050405020304" pitchFamily="18" charset="0"/>
                <a:cs typeface="Times New Roman" panose="02020603050405020304" pitchFamily="18" charset="0"/>
              </a:rPr>
              <a:t> :</a:t>
            </a:r>
          </a:p>
          <a:p>
            <a:pPr marL="342900" indent="-342900">
              <a:buFont typeface="Arial" pitchFamily="34" charset="0"/>
              <a:buChar char="•"/>
            </a:pPr>
            <a:r>
              <a:rPr lang="en-US" sz="2600" b="1" i="1" dirty="0" err="1">
                <a:latin typeface="Times New Roman" panose="02020603050405020304" pitchFamily="18" charset="0"/>
                <a:cs typeface="Times New Roman" panose="02020603050405020304" pitchFamily="18" charset="0"/>
              </a:rPr>
              <a:t>Bài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tập</a:t>
            </a:r>
            <a:r>
              <a:rPr lang="en-US" sz="2600" b="1" i="1" dirty="0">
                <a:latin typeface="Times New Roman" panose="02020603050405020304" pitchFamily="18" charset="0"/>
                <a:cs typeface="Times New Roman" panose="02020603050405020304" pitchFamily="18" charset="0"/>
              </a:rPr>
              <a:t> 2: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chuyện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vườn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xưởng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a:t>
            </a:r>
          </a:p>
          <a:p>
            <a:pPr marL="342900" indent="-342900">
              <a:buFont typeface="Arial" pitchFamily="34" charset="0"/>
              <a:buChar char="•"/>
            </a:pPr>
            <a:r>
              <a:rPr lang="en-US" sz="2600" b="1" i="1" dirty="0" err="1">
                <a:latin typeface="Times New Roman" panose="02020603050405020304" pitchFamily="18" charset="0"/>
                <a:cs typeface="Times New Roman" panose="02020603050405020304" pitchFamily="18" charset="0"/>
              </a:rPr>
              <a:t>Bài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tập</a:t>
            </a:r>
            <a:r>
              <a:rPr lang="en-US" sz="2600" b="1" i="1" dirty="0">
                <a:latin typeface="Times New Roman" panose="02020603050405020304" pitchFamily="18" charset="0"/>
                <a:cs typeface="Times New Roman" panose="02020603050405020304" pitchFamily="18" charset="0"/>
              </a:rPr>
              <a:t> 1: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chuyện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Chim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Mi</a:t>
            </a:r>
            <a:r>
              <a:rPr lang="en-US" sz="2600" dirty="0">
                <a:latin typeface="Times New Roman" panose="02020603050405020304" pitchFamily="18" charset="0"/>
                <a:cs typeface="Times New Roman" panose="02020603050405020304" pitchFamily="18" charset="0"/>
              </a:rPr>
              <a:t>-tin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Tin-tin</a:t>
            </a:r>
          </a:p>
          <a:p>
            <a:r>
              <a:rPr lang="en-US" sz="2600" b="1" dirty="0">
                <a:latin typeface="Times New Roman" panose="02020603050405020304" pitchFamily="18" charset="0"/>
                <a:cs typeface="Times New Roman" panose="02020603050405020304" pitchFamily="18" charset="0"/>
              </a:rPr>
              <a:t>b)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những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ngữ</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hai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đoạn</a:t>
            </a:r>
            <a:r>
              <a:rPr lang="en-US" sz="2600" b="1" dirty="0">
                <a:latin typeface="Times New Roman" panose="02020603050405020304" pitchFamily="18" charset="0"/>
                <a:cs typeface="Times New Roman" panose="02020603050405020304" pitchFamily="18" charset="0"/>
              </a:rPr>
              <a:t>:</a:t>
            </a:r>
          </a:p>
          <a:p>
            <a:pPr marL="342900" indent="-342900">
              <a:buFont typeface="Arial" pitchFamily="34" charset="0"/>
              <a:buChar char="•"/>
            </a:pPr>
            <a:r>
              <a:rPr lang="en-US" sz="2600" b="1" i="1" dirty="0" err="1">
                <a:latin typeface="Times New Roman" panose="02020603050405020304" pitchFamily="18" charset="0"/>
                <a:cs typeface="Times New Roman" panose="02020603050405020304" pitchFamily="18" charset="0"/>
              </a:rPr>
              <a:t>Bài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tập</a:t>
            </a:r>
            <a:r>
              <a:rPr lang="en-US" sz="2600" b="1" i="1" dirty="0">
                <a:latin typeface="Times New Roman" panose="02020603050405020304" pitchFamily="18" charset="0"/>
                <a:cs typeface="Times New Roman" panose="02020603050405020304" pitchFamily="18" charset="0"/>
              </a:rPr>
              <a:t> 1:</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chuyện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chỉ</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a:t>
            </a:r>
          </a:p>
          <a:p>
            <a:pPr marL="342900" indent="-342900">
              <a:buFont typeface="Arial" pitchFamily="34" charset="0"/>
              <a:buChar char="•"/>
            </a:pPr>
            <a:r>
              <a:rPr lang="en-US" sz="2600" b="1" i="1" dirty="0" err="1">
                <a:latin typeface="Times New Roman" panose="02020603050405020304" pitchFamily="18" charset="0"/>
                <a:cs typeface="Times New Roman" panose="02020603050405020304" pitchFamily="18" charset="0"/>
              </a:rPr>
              <a:t>Bài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tập</a:t>
            </a:r>
            <a:r>
              <a:rPr lang="en-US" sz="2600" b="1" i="1" dirty="0">
                <a:latin typeface="Times New Roman" panose="02020603050405020304" pitchFamily="18" charset="0"/>
                <a:cs typeface="Times New Roman" panose="02020603050405020304" pitchFamily="18" charset="0"/>
              </a:rPr>
              <a:t> 2: </a:t>
            </a:r>
            <a:r>
              <a:rPr lang="en-US" sz="2600" dirty="0" err="1">
                <a:latin typeface="Times New Roman" panose="02020603050405020304" pitchFamily="18" charset="0"/>
                <a:cs typeface="Times New Roman" panose="02020603050405020304" pitchFamily="18" charset="0"/>
              </a:rPr>
              <a:t>Vì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chuyện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chỉ</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Mi</a:t>
            </a:r>
            <a:r>
              <a:rPr lang="en-US" sz="2600" dirty="0">
                <a:latin typeface="Times New Roman" panose="02020603050405020304" pitchFamily="18" charset="0"/>
                <a:cs typeface="Times New Roman" panose="02020603050405020304" pitchFamily="18" charset="0"/>
              </a:rPr>
              <a:t>-tin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vườn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Mi</a:t>
            </a:r>
            <a:r>
              <a:rPr lang="en-US" sz="2600" dirty="0">
                <a:latin typeface="Times New Roman" panose="02020603050405020304" pitchFamily="18" charset="0"/>
                <a:cs typeface="Times New Roman" panose="02020603050405020304" pitchFamily="18" charset="0"/>
              </a:rPr>
              <a:t>-tin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khu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vườn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a:t>
            </a:r>
            <a:r>
              <a:rPr lang="en-US" sz="2600" dirty="0">
                <a:latin typeface="Times New Roman" panose="02020603050405020304" pitchFamily="18" charset="0"/>
                <a:cs typeface="Times New Roman" panose="02020603050405020304" pitchFamily="18" charset="0"/>
              </a:rPr>
              <a:t> Tin-tin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xưởng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1010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2"/>
          <p:cNvPicPr preferRelativeResize="0"/>
          <p:nvPr/>
        </p:nvPicPr>
        <p:blipFill rotWithShape="1">
          <a:blip r:embed="rId4">
            <a:alphaModFix/>
          </a:blip>
          <a:srcRect/>
          <a:stretch/>
        </p:blipFill>
        <p:spPr>
          <a:xfrm>
            <a:off x="0" y="-242395"/>
            <a:ext cx="9594191" cy="5402344"/>
          </a:xfrm>
          <a:prstGeom prst="rect">
            <a:avLst/>
          </a:prstGeom>
          <a:noFill/>
          <a:ln>
            <a:noFill/>
          </a:ln>
        </p:spPr>
      </p:pic>
      <p:sp>
        <p:nvSpPr>
          <p:cNvPr id="147" name="Google Shape;147;p22"/>
          <p:cNvSpPr/>
          <p:nvPr/>
        </p:nvSpPr>
        <p:spPr>
          <a:xfrm flipH="1">
            <a:off x="2971799" y="819150"/>
            <a:ext cx="3489687" cy="776361"/>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defTabSz="685800">
              <a:defRPr/>
            </a:pPr>
            <a:endParaRPr sz="1350"/>
          </a:p>
        </p:txBody>
      </p:sp>
      <p:sp>
        <p:nvSpPr>
          <p:cNvPr id="148" name="Google Shape;148;p22"/>
          <p:cNvSpPr txBox="1"/>
          <p:nvPr/>
        </p:nvSpPr>
        <p:spPr>
          <a:xfrm>
            <a:off x="2423998" y="903044"/>
            <a:ext cx="4463419" cy="692467"/>
          </a:xfrm>
          <a:prstGeom prst="rect">
            <a:avLst/>
          </a:prstGeom>
          <a:noFill/>
          <a:ln>
            <a:noFill/>
          </a:ln>
        </p:spPr>
        <p:txBody>
          <a:bodyPr spcFirstLastPara="1" wrap="square" lIns="68569" tIns="34275" rIns="68569" bIns="34275" anchor="t" anchorCtr="0">
            <a:spAutoFit/>
          </a:bodyPr>
          <a:lstStyle/>
          <a:p>
            <a:pPr algn="ctr" defTabSz="685800">
              <a:defRPr/>
            </a:pPr>
            <a:r>
              <a:rPr lang="en-US" sz="4050" i="1" dirty="0" err="1">
                <a:solidFill>
                  <a:srgbClr val="FF0000"/>
                </a:solidFill>
                <a:latin typeface="Times New Roman" panose="02020603050405020304" pitchFamily="18" charset="0"/>
                <a:ea typeface="Cookie"/>
                <a:cs typeface="Times New Roman" panose="02020603050405020304" pitchFamily="18" charset="0"/>
                <a:sym typeface="Cookie"/>
              </a:rPr>
              <a:t>Dặn</a:t>
            </a:r>
            <a:r>
              <a:rPr lang="en-US" sz="4050" i="1" dirty="0">
                <a:solidFill>
                  <a:srgbClr val="FF0000"/>
                </a:solidFill>
                <a:latin typeface="Times New Roman" panose="02020603050405020304" pitchFamily="18" charset="0"/>
                <a:ea typeface="Cookie"/>
                <a:cs typeface="Times New Roman" panose="02020603050405020304" pitchFamily="18" charset="0"/>
                <a:sym typeface="Cookie"/>
              </a:rPr>
              <a:t> </a:t>
            </a:r>
            <a:r>
              <a:rPr lang="en-US" sz="4050" i="1" dirty="0" err="1">
                <a:solidFill>
                  <a:srgbClr val="FF0000"/>
                </a:solidFill>
                <a:latin typeface="Times New Roman" panose="02020603050405020304" pitchFamily="18" charset="0"/>
                <a:ea typeface="Cookie"/>
                <a:cs typeface="Times New Roman" panose="02020603050405020304" pitchFamily="18" charset="0"/>
                <a:sym typeface="Cookie"/>
              </a:rPr>
              <a:t>dò</a:t>
            </a:r>
            <a:endParaRPr sz="4050" i="1" dirty="0">
              <a:solidFill>
                <a:srgbClr val="FF0000"/>
              </a:solidFill>
              <a:latin typeface="Times New Roman" panose="02020603050405020304" pitchFamily="18" charset="0"/>
              <a:ea typeface="Cookie"/>
              <a:cs typeface="Times New Roman" panose="02020603050405020304" pitchFamily="18" charset="0"/>
              <a:sym typeface="Cookie"/>
            </a:endParaRPr>
          </a:p>
        </p:txBody>
      </p:sp>
      <p:grpSp>
        <p:nvGrpSpPr>
          <p:cNvPr id="149" name="Google Shape;149;p22"/>
          <p:cNvGrpSpPr/>
          <p:nvPr/>
        </p:nvGrpSpPr>
        <p:grpSpPr>
          <a:xfrm flipH="1">
            <a:off x="6823973" y="878255"/>
            <a:ext cx="1326006" cy="1428083"/>
            <a:chOff x="1058825" y="1554175"/>
            <a:chExt cx="4736158" cy="5557827"/>
          </a:xfrm>
        </p:grpSpPr>
        <p:sp>
          <p:nvSpPr>
            <p:cNvPr id="150" name="Google Shape;150;p22"/>
            <p:cNvSpPr/>
            <p:nvPr/>
          </p:nvSpPr>
          <p:spPr>
            <a:xfrm rot="3758493">
              <a:off x="2721879" y="4293055"/>
              <a:ext cx="2954498" cy="2064916"/>
            </a:xfrm>
            <a:custGeom>
              <a:avLst/>
              <a:gdLst/>
              <a:ahLst/>
              <a:cxnLst/>
              <a:rect l="l" t="t"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685800">
                <a:defRPr/>
              </a:pPr>
              <a:endParaRPr sz="1350"/>
            </a:p>
          </p:txBody>
        </p:sp>
        <p:grpSp>
          <p:nvGrpSpPr>
            <p:cNvPr id="151" name="Google Shape;151;p22"/>
            <p:cNvGrpSpPr/>
            <p:nvPr/>
          </p:nvGrpSpPr>
          <p:grpSpPr>
            <a:xfrm>
              <a:off x="1058825" y="1554175"/>
              <a:ext cx="2522398" cy="2759215"/>
              <a:chOff x="5712712" y="940025"/>
              <a:chExt cx="2522398" cy="2759215"/>
            </a:xfrm>
          </p:grpSpPr>
          <p:sp>
            <p:nvSpPr>
              <p:cNvPr id="152" name="Google Shape;152;p22"/>
              <p:cNvSpPr/>
              <p:nvPr/>
            </p:nvSpPr>
            <p:spPr>
              <a:xfrm rot="3758493">
                <a:off x="6440283" y="1924630"/>
                <a:ext cx="1816414" cy="510440"/>
              </a:xfrm>
              <a:custGeom>
                <a:avLst/>
                <a:gdLst/>
                <a:ahLst/>
                <a:cxnLst/>
                <a:rect l="l" t="t"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685800">
                  <a:defRPr/>
                </a:pPr>
                <a:endParaRPr sz="1350"/>
              </a:p>
            </p:txBody>
          </p:sp>
          <p:sp>
            <p:nvSpPr>
              <p:cNvPr id="153" name="Google Shape;153;p22"/>
              <p:cNvSpPr/>
              <p:nvPr/>
            </p:nvSpPr>
            <p:spPr>
              <a:xfrm rot="3758493">
                <a:off x="7743128" y="2715926"/>
                <a:ext cx="42879" cy="488621"/>
              </a:xfrm>
              <a:custGeom>
                <a:avLst/>
                <a:gdLst/>
                <a:ahLst/>
                <a:cxnLst/>
                <a:rect l="l" t="t" r="r" b="b"/>
                <a:pathLst>
                  <a:path w="17274" h="21600" extrusionOk="0">
                    <a:moveTo>
                      <a:pt x="0" y="0"/>
                    </a:moveTo>
                    <a:cubicBezTo>
                      <a:pt x="21600" y="2677"/>
                      <a:pt x="19974" y="16418"/>
                      <a:pt x="11161" y="21600"/>
                    </a:cubicBezTo>
                  </a:path>
                </a:pathLst>
              </a:custGeom>
              <a:no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685800">
                  <a:defRPr/>
                </a:pPr>
                <a:endParaRPr sz="1350"/>
              </a:p>
            </p:txBody>
          </p:sp>
          <p:sp>
            <p:nvSpPr>
              <p:cNvPr id="154" name="Google Shape;154;p22"/>
              <p:cNvSpPr/>
              <p:nvPr/>
            </p:nvSpPr>
            <p:spPr>
              <a:xfrm rot="3758493">
                <a:off x="6688919" y="1820269"/>
                <a:ext cx="124286" cy="341787"/>
              </a:xfrm>
              <a:custGeom>
                <a:avLst/>
                <a:gdLst/>
                <a:ahLst/>
                <a:cxnLst/>
                <a:rect l="l" t="t" r="r" b="b"/>
                <a:pathLst>
                  <a:path w="21600" h="21600" extrusionOk="0">
                    <a:moveTo>
                      <a:pt x="21600" y="21600"/>
                    </a:moveTo>
                    <a:cubicBezTo>
                      <a:pt x="9761" y="15753"/>
                      <a:pt x="1840" y="7112"/>
                      <a:pt x="0" y="0"/>
                    </a:cubicBezTo>
                  </a:path>
                </a:pathLst>
              </a:custGeom>
              <a:no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685800">
                  <a:defRPr/>
                </a:pPr>
                <a:endParaRPr sz="1350"/>
              </a:p>
            </p:txBody>
          </p:sp>
          <p:sp>
            <p:nvSpPr>
              <p:cNvPr id="155" name="Google Shape;155;p22"/>
              <p:cNvSpPr/>
              <p:nvPr/>
            </p:nvSpPr>
            <p:spPr>
              <a:xfrm rot="3758493">
                <a:off x="6847335" y="1900060"/>
                <a:ext cx="869668" cy="1031590"/>
              </a:xfrm>
              <a:custGeom>
                <a:avLst/>
                <a:gdLst/>
                <a:ahLst/>
                <a:cxnLst/>
                <a:rect l="l" t="t"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685800">
                  <a:defRPr/>
                </a:pPr>
                <a:endParaRPr sz="1350"/>
              </a:p>
            </p:txBody>
          </p:sp>
          <p:sp>
            <p:nvSpPr>
              <p:cNvPr id="156" name="Google Shape;156;p22"/>
              <p:cNvSpPr/>
              <p:nvPr/>
            </p:nvSpPr>
            <p:spPr>
              <a:xfrm rot="3758493">
                <a:off x="6164716" y="2541971"/>
                <a:ext cx="1046419" cy="281861"/>
              </a:xfrm>
              <a:custGeom>
                <a:avLst/>
                <a:gdLst/>
                <a:ahLst/>
                <a:cxnLst/>
                <a:rect l="l" t="t"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685800">
                  <a:defRPr/>
                </a:pPr>
                <a:endParaRPr sz="1350"/>
              </a:p>
            </p:txBody>
          </p:sp>
          <p:sp>
            <p:nvSpPr>
              <p:cNvPr id="157" name="Google Shape;157;p22"/>
              <p:cNvSpPr/>
              <p:nvPr/>
            </p:nvSpPr>
            <p:spPr>
              <a:xfrm rot="3758493">
                <a:off x="5742745" y="2584036"/>
                <a:ext cx="1200079" cy="797886"/>
              </a:xfrm>
              <a:custGeom>
                <a:avLst/>
                <a:gdLst/>
                <a:ahLst/>
                <a:cxnLst/>
                <a:rect l="l" t="t"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685800">
                  <a:defRPr/>
                </a:pPr>
                <a:endParaRPr sz="1350"/>
              </a:p>
            </p:txBody>
          </p:sp>
          <p:sp>
            <p:nvSpPr>
              <p:cNvPr id="158" name="Google Shape;158;p22"/>
              <p:cNvSpPr/>
              <p:nvPr/>
            </p:nvSpPr>
            <p:spPr>
              <a:xfrm rot="3758493">
                <a:off x="6601321" y="998391"/>
                <a:ext cx="383966" cy="415006"/>
              </a:xfrm>
              <a:custGeom>
                <a:avLst/>
                <a:gdLst/>
                <a:ahLst/>
                <a:cxnLst/>
                <a:rect l="l" t="t"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685800">
                  <a:defRPr/>
                </a:pPr>
                <a:endParaRPr sz="1350"/>
              </a:p>
            </p:txBody>
          </p:sp>
          <p:sp>
            <p:nvSpPr>
              <p:cNvPr id="159" name="Google Shape;159;p22"/>
              <p:cNvSpPr/>
              <p:nvPr/>
            </p:nvSpPr>
            <p:spPr>
              <a:xfrm rot="3758493">
                <a:off x="7598750" y="2950768"/>
                <a:ext cx="573187" cy="491046"/>
              </a:xfrm>
              <a:custGeom>
                <a:avLst/>
                <a:gdLst/>
                <a:ahLst/>
                <a:cxnLst/>
                <a:rect l="l" t="t" r="r" b="b"/>
                <a:pathLst>
                  <a:path w="21600" h="21600" extrusionOk="0">
                    <a:moveTo>
                      <a:pt x="0" y="21600"/>
                    </a:moveTo>
                    <a:cubicBezTo>
                      <a:pt x="7302" y="21128"/>
                      <a:pt x="15635" y="15045"/>
                      <a:pt x="21600" y="9996"/>
                    </a:cubicBezTo>
                    <a:cubicBezTo>
                      <a:pt x="14594" y="7013"/>
                      <a:pt x="7961" y="2130"/>
                      <a:pt x="709" y="0"/>
                    </a:cubicBezTo>
                  </a:path>
                </a:pathLst>
              </a:custGeom>
              <a:no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685800">
                  <a:defRPr/>
                </a:pPr>
                <a:endParaRPr sz="1350"/>
              </a:p>
            </p:txBody>
          </p:sp>
        </p:grpSp>
      </p:grpSp>
      <p:pic>
        <p:nvPicPr>
          <p:cNvPr id="160" name="Google Shape;160;p22"/>
          <p:cNvPicPr preferRelativeResize="0"/>
          <p:nvPr/>
        </p:nvPicPr>
        <p:blipFill rotWithShape="1">
          <a:blip r:embed="rId5">
            <a:alphaModFix/>
          </a:blip>
          <a:srcRect/>
          <a:stretch/>
        </p:blipFill>
        <p:spPr>
          <a:xfrm>
            <a:off x="5811256" y="949816"/>
            <a:ext cx="650231" cy="598133"/>
          </a:xfrm>
          <a:prstGeom prst="rect">
            <a:avLst/>
          </a:prstGeom>
          <a:noFill/>
          <a:ln>
            <a:noFill/>
          </a:ln>
        </p:spPr>
      </p:pic>
      <p:sp>
        <p:nvSpPr>
          <p:cNvPr id="17" name="Heart 16"/>
          <p:cNvSpPr/>
          <p:nvPr/>
        </p:nvSpPr>
        <p:spPr>
          <a:xfrm>
            <a:off x="1120695" y="3013261"/>
            <a:ext cx="228600" cy="27027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i="1" u="sng"/>
          </a:p>
        </p:txBody>
      </p:sp>
      <p:sp>
        <p:nvSpPr>
          <p:cNvPr id="18" name="Heart 17"/>
          <p:cNvSpPr/>
          <p:nvPr/>
        </p:nvSpPr>
        <p:spPr>
          <a:xfrm>
            <a:off x="7106996" y="977038"/>
            <a:ext cx="228600" cy="27027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i="1" u="sng"/>
          </a:p>
        </p:txBody>
      </p:sp>
      <p:sp>
        <p:nvSpPr>
          <p:cNvPr id="19" name="5-Point Star 18"/>
          <p:cNvSpPr/>
          <p:nvPr/>
        </p:nvSpPr>
        <p:spPr>
          <a:xfrm>
            <a:off x="2016916" y="1025171"/>
            <a:ext cx="374570" cy="343312"/>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i="1" u="sng"/>
          </a:p>
        </p:txBody>
      </p:sp>
      <p:sp>
        <p:nvSpPr>
          <p:cNvPr id="20" name="5-Point Star 19"/>
          <p:cNvSpPr/>
          <p:nvPr/>
        </p:nvSpPr>
        <p:spPr>
          <a:xfrm>
            <a:off x="8273496" y="2174667"/>
            <a:ext cx="374570" cy="343312"/>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i="1" u="sng"/>
          </a:p>
        </p:txBody>
      </p:sp>
      <p:sp>
        <p:nvSpPr>
          <p:cNvPr id="24" name="文本框 6">
            <a:extLst>
              <a:ext uri="{FF2B5EF4-FFF2-40B4-BE49-F238E27FC236}">
                <a16:creationId xmlns:a16="http://schemas.microsoft.com/office/drawing/2014/main" xmlns="" id="{0E95352A-099E-42BA-93D9-FA18C0B7A053}"/>
              </a:ext>
            </a:extLst>
          </p:cNvPr>
          <p:cNvSpPr txBox="1"/>
          <p:nvPr/>
        </p:nvSpPr>
        <p:spPr bwMode="auto">
          <a:xfrm>
            <a:off x="838200" y="1845470"/>
            <a:ext cx="8077199" cy="115672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en-US" altLang="vi-VN" sz="2800" b="1" dirty="0">
                <a:solidFill>
                  <a:schemeClr val="tx1"/>
                </a:solidFill>
                <a:latin typeface="Times New Roman" panose="02020603050405020304" charset="0"/>
                <a:ea typeface="inpin heiti" charset="-122"/>
                <a:cs typeface="Times New Roman" panose="02020603050405020304" charset="0"/>
              </a:rPr>
              <a:t>- </a:t>
            </a:r>
            <a:r>
              <a:rPr lang="en-US" altLang="vi-VN" sz="2800" b="1" dirty="0" err="1">
                <a:solidFill>
                  <a:schemeClr val="tx1"/>
                </a:solidFill>
                <a:latin typeface="Times New Roman" panose="02020603050405020304" charset="0"/>
                <a:ea typeface="inpin heiti" charset="-122"/>
                <a:cs typeface="Times New Roman" panose="02020603050405020304" charset="0"/>
              </a:rPr>
              <a:t>Tập</a:t>
            </a:r>
            <a:r>
              <a:rPr lang="en-US" altLang="vi-VN" sz="2800" b="1" dirty="0">
                <a:solidFill>
                  <a:schemeClr val="tx1"/>
                </a:solidFill>
                <a:latin typeface="Times New Roman" panose="02020603050405020304" charset="0"/>
                <a:ea typeface="inpin heiti" charset="-122"/>
                <a:cs typeface="Times New Roman" panose="02020603050405020304" charset="0"/>
              </a:rPr>
              <a:t> </a:t>
            </a:r>
            <a:r>
              <a:rPr lang="en-US" altLang="vi-VN" sz="2800" b="1" dirty="0" err="1">
                <a:solidFill>
                  <a:schemeClr val="tx1"/>
                </a:solidFill>
                <a:latin typeface="Times New Roman" panose="02020603050405020304" charset="0"/>
                <a:ea typeface="inpin heiti" charset="-122"/>
                <a:cs typeface="Times New Roman" panose="02020603050405020304" charset="0"/>
              </a:rPr>
              <a:t>kể</a:t>
            </a:r>
            <a:r>
              <a:rPr lang="en-US" altLang="vi-VN" sz="2800" b="1" dirty="0">
                <a:solidFill>
                  <a:schemeClr val="tx1"/>
                </a:solidFill>
                <a:latin typeface="Times New Roman" panose="02020603050405020304" charset="0"/>
                <a:ea typeface="inpin heiti" charset="-122"/>
                <a:cs typeface="Times New Roman" panose="02020603050405020304" charset="0"/>
              </a:rPr>
              <a:t> </a:t>
            </a:r>
            <a:r>
              <a:rPr lang="en-US" altLang="vi-VN" sz="2800" b="1" dirty="0" err="1">
                <a:solidFill>
                  <a:schemeClr val="tx1"/>
                </a:solidFill>
                <a:latin typeface="Times New Roman" panose="02020603050405020304" charset="0"/>
                <a:ea typeface="inpin heiti" charset="-122"/>
                <a:cs typeface="Times New Roman" panose="02020603050405020304" charset="0"/>
              </a:rPr>
              <a:t>lại</a:t>
            </a:r>
            <a:r>
              <a:rPr lang="en-US" altLang="vi-VN" sz="2800" b="1" dirty="0">
                <a:solidFill>
                  <a:schemeClr val="tx1"/>
                </a:solidFill>
                <a:latin typeface="Times New Roman" panose="02020603050405020304" charset="0"/>
                <a:ea typeface="inpin heiti" charset="-122"/>
                <a:cs typeface="Times New Roman" panose="02020603050405020304" charset="0"/>
              </a:rPr>
              <a:t> </a:t>
            </a:r>
            <a:r>
              <a:rPr lang="en-US" altLang="vi-VN" sz="2800" b="1" dirty="0" err="1">
                <a:solidFill>
                  <a:schemeClr val="tx1"/>
                </a:solidFill>
                <a:latin typeface="Times New Roman" panose="02020603050405020304" charset="0"/>
                <a:ea typeface="inpin heiti" charset="-122"/>
                <a:cs typeface="Times New Roman" panose="02020603050405020304" charset="0"/>
              </a:rPr>
              <a:t>câu</a:t>
            </a:r>
            <a:r>
              <a:rPr lang="en-US" altLang="vi-VN" sz="2800" b="1" dirty="0">
                <a:solidFill>
                  <a:schemeClr val="tx1"/>
                </a:solidFill>
                <a:latin typeface="Times New Roman" panose="02020603050405020304" charset="0"/>
                <a:ea typeface="inpin heiti" charset="-122"/>
                <a:cs typeface="Times New Roman" panose="02020603050405020304" charset="0"/>
              </a:rPr>
              <a:t> </a:t>
            </a:r>
            <a:r>
              <a:rPr lang="en-US" altLang="vi-VN" sz="2800" b="1" dirty="0" err="1">
                <a:solidFill>
                  <a:schemeClr val="tx1"/>
                </a:solidFill>
                <a:latin typeface="Times New Roman" panose="02020603050405020304" charset="0"/>
                <a:ea typeface="inpin heiti" charset="-122"/>
                <a:cs typeface="Times New Roman" panose="02020603050405020304" charset="0"/>
              </a:rPr>
              <a:t>chuyện</a:t>
            </a:r>
            <a:r>
              <a:rPr lang="en-US" altLang="vi-VN" sz="2800" b="1" dirty="0">
                <a:solidFill>
                  <a:schemeClr val="tx1"/>
                </a:solidFill>
                <a:latin typeface="Times New Roman" panose="02020603050405020304" charset="0"/>
                <a:ea typeface="inpin heiti" charset="-122"/>
                <a:cs typeface="Times New Roman" panose="02020603050405020304" charset="0"/>
              </a:rPr>
              <a:t> “Ở </a:t>
            </a:r>
            <a:r>
              <a:rPr lang="en-US" altLang="vi-VN" sz="2800" b="1" dirty="0" err="1">
                <a:solidFill>
                  <a:schemeClr val="tx1"/>
                </a:solidFill>
                <a:latin typeface="Times New Roman" panose="02020603050405020304" charset="0"/>
                <a:ea typeface="inpin heiti" charset="-122"/>
                <a:cs typeface="Times New Roman" panose="02020603050405020304" charset="0"/>
              </a:rPr>
              <a:t>vương</a:t>
            </a:r>
            <a:r>
              <a:rPr lang="en-US" altLang="vi-VN" sz="2800" b="1" dirty="0">
                <a:solidFill>
                  <a:schemeClr val="tx1"/>
                </a:solidFill>
                <a:latin typeface="Times New Roman" panose="02020603050405020304" charset="0"/>
                <a:ea typeface="inpin heiti" charset="-122"/>
                <a:cs typeface="Times New Roman" panose="02020603050405020304" charset="0"/>
              </a:rPr>
              <a:t> </a:t>
            </a:r>
            <a:r>
              <a:rPr lang="en-US" altLang="vi-VN" sz="2800" b="1" dirty="0" err="1">
                <a:solidFill>
                  <a:schemeClr val="tx1"/>
                </a:solidFill>
                <a:latin typeface="Times New Roman" panose="02020603050405020304" charset="0"/>
                <a:ea typeface="inpin heiti" charset="-122"/>
                <a:cs typeface="Times New Roman" panose="02020603050405020304" charset="0"/>
              </a:rPr>
              <a:t>quốc</a:t>
            </a:r>
            <a:r>
              <a:rPr lang="en-US" altLang="vi-VN" sz="2800" b="1" dirty="0">
                <a:solidFill>
                  <a:schemeClr val="tx1"/>
                </a:solidFill>
                <a:latin typeface="Times New Roman" panose="02020603050405020304" charset="0"/>
                <a:ea typeface="inpin heiti" charset="-122"/>
                <a:cs typeface="Times New Roman" panose="02020603050405020304" charset="0"/>
              </a:rPr>
              <a:t> </a:t>
            </a:r>
            <a:r>
              <a:rPr lang="en-US" altLang="vi-VN" sz="2800" b="1" dirty="0" err="1">
                <a:solidFill>
                  <a:schemeClr val="tx1"/>
                </a:solidFill>
                <a:latin typeface="Times New Roman" panose="02020603050405020304" charset="0"/>
                <a:ea typeface="inpin heiti" charset="-122"/>
                <a:cs typeface="Times New Roman" panose="02020603050405020304" charset="0"/>
              </a:rPr>
              <a:t>tương</a:t>
            </a:r>
            <a:r>
              <a:rPr lang="en-US" altLang="vi-VN" sz="2800" b="1" dirty="0">
                <a:solidFill>
                  <a:schemeClr val="tx1"/>
                </a:solidFill>
                <a:latin typeface="Times New Roman" panose="02020603050405020304" charset="0"/>
                <a:ea typeface="inpin heiti" charset="-122"/>
                <a:cs typeface="Times New Roman" panose="02020603050405020304" charset="0"/>
              </a:rPr>
              <a:t> </a:t>
            </a:r>
            <a:r>
              <a:rPr lang="en-US" altLang="vi-VN" sz="2800" b="1" dirty="0" err="1">
                <a:solidFill>
                  <a:schemeClr val="tx1"/>
                </a:solidFill>
                <a:latin typeface="Times New Roman" panose="02020603050405020304" charset="0"/>
                <a:ea typeface="inpin heiti" charset="-122"/>
                <a:cs typeface="Times New Roman" panose="02020603050405020304" charset="0"/>
              </a:rPr>
              <a:t>lai</a:t>
            </a:r>
            <a:r>
              <a:rPr lang="en-US" altLang="vi-VN" sz="2800" b="1" dirty="0">
                <a:solidFill>
                  <a:schemeClr val="tx1"/>
                </a:solidFill>
                <a:latin typeface="Times New Roman" panose="02020603050405020304" charset="0"/>
                <a:ea typeface="inpin heiti" charset="-122"/>
                <a:cs typeface="Times New Roman" panose="02020603050405020304" charset="0"/>
              </a:rPr>
              <a:t>”.</a:t>
            </a:r>
          </a:p>
          <a:p>
            <a:pPr eaLnBrk="1" hangingPunct="1">
              <a:defRPr/>
            </a:pPr>
            <a:r>
              <a:rPr lang="en-US" altLang="vi-VN" sz="2800" b="1" dirty="0">
                <a:solidFill>
                  <a:schemeClr val="tx1"/>
                </a:solidFill>
                <a:latin typeface="Times New Roman" panose="02020603050405020304" charset="0"/>
                <a:ea typeface="inpin heiti" charset="-122"/>
                <a:cs typeface="Times New Roman" panose="02020603050405020304" charset="0"/>
              </a:rPr>
              <a:t>- </a:t>
            </a:r>
            <a:r>
              <a:rPr lang="en-US" altLang="vi-VN" sz="2800" b="1" dirty="0" err="1">
                <a:solidFill>
                  <a:schemeClr val="tx1"/>
                </a:solidFill>
                <a:latin typeface="Times New Roman" panose="02020603050405020304" charset="0"/>
                <a:ea typeface="inpin heiti" charset="-122"/>
                <a:cs typeface="Times New Roman" panose="02020603050405020304" charset="0"/>
              </a:rPr>
              <a:t>Chuẩn</a:t>
            </a:r>
            <a:r>
              <a:rPr lang="en-US" altLang="vi-VN" sz="2800" b="1" dirty="0">
                <a:solidFill>
                  <a:schemeClr val="tx1"/>
                </a:solidFill>
                <a:latin typeface="Times New Roman" panose="02020603050405020304" charset="0"/>
                <a:ea typeface="inpin heiti" charset="-122"/>
                <a:cs typeface="Times New Roman" panose="02020603050405020304" charset="0"/>
              </a:rPr>
              <a:t> </a:t>
            </a:r>
            <a:r>
              <a:rPr lang="en-US" altLang="vi-VN" sz="2800" b="1" dirty="0" err="1">
                <a:solidFill>
                  <a:schemeClr val="tx1"/>
                </a:solidFill>
                <a:latin typeface="Times New Roman" panose="02020603050405020304" charset="0"/>
                <a:ea typeface="inpin heiti" charset="-122"/>
                <a:cs typeface="Times New Roman" panose="02020603050405020304" charset="0"/>
              </a:rPr>
              <a:t>bị</a:t>
            </a:r>
            <a:r>
              <a:rPr lang="en-US" altLang="vi-VN" sz="2800" b="1" dirty="0">
                <a:solidFill>
                  <a:schemeClr val="tx1"/>
                </a:solidFill>
                <a:latin typeface="Times New Roman" panose="02020603050405020304" charset="0"/>
                <a:ea typeface="inpin heiti" charset="-122"/>
                <a:cs typeface="Times New Roman" panose="02020603050405020304" charset="0"/>
              </a:rPr>
              <a:t> </a:t>
            </a:r>
            <a:r>
              <a:rPr lang="en-US" altLang="vi-VN" sz="2800" b="1" dirty="0" err="1">
                <a:solidFill>
                  <a:schemeClr val="tx1"/>
                </a:solidFill>
                <a:latin typeface="Times New Roman" panose="02020603050405020304" charset="0"/>
                <a:ea typeface="inpin heiti" charset="-122"/>
                <a:cs typeface="Times New Roman" panose="02020603050405020304" charset="0"/>
              </a:rPr>
              <a:t>bài</a:t>
            </a:r>
            <a:r>
              <a:rPr lang="en-US" altLang="vi-VN" sz="2800" b="1" dirty="0">
                <a:solidFill>
                  <a:schemeClr val="tx1"/>
                </a:solidFill>
                <a:latin typeface="Times New Roman" panose="02020603050405020304" charset="0"/>
                <a:ea typeface="inpin heiti" charset="-122"/>
                <a:cs typeface="Times New Roman" panose="02020603050405020304" charset="0"/>
              </a:rPr>
              <a:t>: </a:t>
            </a:r>
            <a:r>
              <a:rPr lang="en-US" altLang="vi-VN" sz="2800" b="1" i="1" dirty="0">
                <a:solidFill>
                  <a:schemeClr val="tx1"/>
                </a:solidFill>
                <a:latin typeface="Times New Roman" panose="02020603050405020304" charset="0"/>
                <a:ea typeface="inpin heiti" charset="-122"/>
                <a:cs typeface="Times New Roman" panose="02020603050405020304" charset="0"/>
              </a:rPr>
              <a:t>“</a:t>
            </a:r>
            <a:r>
              <a:rPr lang="en-US" altLang="vi-VN" sz="2800" b="1" i="1" dirty="0" err="1">
                <a:solidFill>
                  <a:schemeClr val="tx1"/>
                </a:solidFill>
                <a:latin typeface="Times New Roman" panose="02020603050405020304" charset="0"/>
                <a:ea typeface="inpin heiti" charset="-122"/>
                <a:cs typeface="Times New Roman" panose="02020603050405020304" charset="0"/>
              </a:rPr>
              <a:t>Luyện</a:t>
            </a:r>
            <a:r>
              <a:rPr lang="en-US" altLang="vi-VN" sz="2800" b="1" i="1" dirty="0">
                <a:solidFill>
                  <a:schemeClr val="tx1"/>
                </a:solidFill>
                <a:latin typeface="Times New Roman" panose="02020603050405020304" charset="0"/>
                <a:ea typeface="inpin heiti" charset="-122"/>
                <a:cs typeface="Times New Roman" panose="02020603050405020304" charset="0"/>
              </a:rPr>
              <a:t> </a:t>
            </a:r>
            <a:r>
              <a:rPr lang="en-US" altLang="vi-VN" sz="2800" b="1" i="1" dirty="0" err="1">
                <a:solidFill>
                  <a:schemeClr val="tx1"/>
                </a:solidFill>
                <a:latin typeface="Times New Roman" panose="02020603050405020304" charset="0"/>
                <a:ea typeface="inpin heiti" charset="-122"/>
                <a:cs typeface="Times New Roman" panose="02020603050405020304" charset="0"/>
              </a:rPr>
              <a:t>tập</a:t>
            </a:r>
            <a:r>
              <a:rPr lang="en-US" altLang="vi-VN" sz="2800" b="1" i="1" dirty="0">
                <a:solidFill>
                  <a:schemeClr val="tx1"/>
                </a:solidFill>
                <a:latin typeface="Times New Roman" panose="02020603050405020304" charset="0"/>
                <a:ea typeface="inpin heiti" charset="-122"/>
                <a:cs typeface="Times New Roman" panose="02020603050405020304" charset="0"/>
              </a:rPr>
              <a:t> </a:t>
            </a:r>
            <a:r>
              <a:rPr lang="en-US" altLang="vi-VN" sz="2800" b="1" i="1" dirty="0" err="1">
                <a:solidFill>
                  <a:schemeClr val="tx1"/>
                </a:solidFill>
                <a:latin typeface="Times New Roman" panose="02020603050405020304" charset="0"/>
                <a:ea typeface="inpin heiti" charset="-122"/>
                <a:cs typeface="Times New Roman" panose="02020603050405020304" charset="0"/>
              </a:rPr>
              <a:t>phát</a:t>
            </a:r>
            <a:r>
              <a:rPr lang="en-US" altLang="vi-VN" sz="2800" b="1" i="1" dirty="0">
                <a:solidFill>
                  <a:schemeClr val="tx1"/>
                </a:solidFill>
                <a:latin typeface="Times New Roman" panose="02020603050405020304" charset="0"/>
                <a:ea typeface="inpin heiti" charset="-122"/>
                <a:cs typeface="Times New Roman" panose="02020603050405020304" charset="0"/>
              </a:rPr>
              <a:t> </a:t>
            </a:r>
            <a:r>
              <a:rPr lang="en-US" altLang="vi-VN" sz="2800" b="1" i="1" dirty="0" err="1">
                <a:solidFill>
                  <a:schemeClr val="tx1"/>
                </a:solidFill>
                <a:latin typeface="Times New Roman" panose="02020603050405020304" charset="0"/>
                <a:ea typeface="inpin heiti" charset="-122"/>
                <a:cs typeface="Times New Roman" panose="02020603050405020304" charset="0"/>
              </a:rPr>
              <a:t>triển</a:t>
            </a:r>
            <a:r>
              <a:rPr lang="en-US" altLang="vi-VN" sz="2800" b="1" i="1" dirty="0">
                <a:solidFill>
                  <a:schemeClr val="tx1"/>
                </a:solidFill>
                <a:latin typeface="Times New Roman" panose="02020603050405020304" charset="0"/>
                <a:ea typeface="inpin heiti" charset="-122"/>
                <a:cs typeface="Times New Roman" panose="02020603050405020304" charset="0"/>
              </a:rPr>
              <a:t> </a:t>
            </a:r>
            <a:r>
              <a:rPr lang="en-US" altLang="vi-VN" sz="2800" b="1" i="1" dirty="0" err="1">
                <a:solidFill>
                  <a:schemeClr val="tx1"/>
                </a:solidFill>
                <a:latin typeface="Times New Roman" panose="02020603050405020304" charset="0"/>
                <a:ea typeface="inpin heiti" charset="-122"/>
                <a:cs typeface="Times New Roman" panose="02020603050405020304" charset="0"/>
              </a:rPr>
              <a:t>câu</a:t>
            </a:r>
            <a:r>
              <a:rPr lang="en-US" altLang="vi-VN" sz="2800" b="1" i="1" dirty="0">
                <a:solidFill>
                  <a:schemeClr val="tx1"/>
                </a:solidFill>
                <a:latin typeface="Times New Roman" panose="02020603050405020304" charset="0"/>
                <a:ea typeface="inpin heiti" charset="-122"/>
                <a:cs typeface="Times New Roman" panose="02020603050405020304" charset="0"/>
              </a:rPr>
              <a:t> </a:t>
            </a:r>
            <a:r>
              <a:rPr lang="en-US" altLang="vi-VN" sz="2800" b="1" i="1" dirty="0" err="1">
                <a:solidFill>
                  <a:schemeClr val="tx1"/>
                </a:solidFill>
                <a:latin typeface="Times New Roman" panose="02020603050405020304" charset="0"/>
                <a:ea typeface="inpin heiti" charset="-122"/>
                <a:cs typeface="Times New Roman" panose="02020603050405020304" charset="0"/>
              </a:rPr>
              <a:t>chuyện</a:t>
            </a:r>
            <a:r>
              <a:rPr lang="en-US" altLang="vi-VN" sz="2800" b="1" i="1" dirty="0">
                <a:solidFill>
                  <a:schemeClr val="tx1"/>
                </a:solidFill>
                <a:latin typeface="Times New Roman" panose="02020603050405020304" charset="0"/>
                <a:ea typeface="inpin heiti" charset="-122"/>
                <a:cs typeface="Times New Roman" panose="02020603050405020304" charset="0"/>
              </a:rPr>
              <a:t>”.</a:t>
            </a:r>
          </a:p>
        </p:txBody>
      </p:sp>
    </p:spTree>
    <p:custDataLst>
      <p:tags r:id="rId1"/>
    </p:custDataLst>
    <p:extLst>
      <p:ext uri="{BB962C8B-B14F-4D97-AF65-F5344CB8AC3E}">
        <p14:creationId xmlns:p14="http://schemas.microsoft.com/office/powerpoint/2010/main" val="843099987"/>
      </p:ext>
    </p:extLst>
  </p:cSld>
  <p:clrMapOvr>
    <a:masterClrMapping/>
  </p:clrMapOvr>
  <p:transition spd="slow" advClick="0" advTm="1608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7"/>
                                        </p:tgtEl>
                                        <p:attrNameLst>
                                          <p:attrName>style.visibility</p:attrName>
                                        </p:attrNameLst>
                                      </p:cBhvr>
                                      <p:to>
                                        <p:strVal val="visible"/>
                                      </p:to>
                                    </p:set>
                                    <p:animEffect transition="in" filter="fade">
                                      <p:cBhvr>
                                        <p:cTn id="11" dur="700"/>
                                        <p:tgtEl>
                                          <p:spTgt spid="147"/>
                                        </p:tgtEl>
                                      </p:cBhvr>
                                    </p:animEffect>
                                  </p:childTnLst>
                                </p:cTn>
                              </p:par>
                              <p:par>
                                <p:cTn id="12" presetID="10" presetClass="entr" presetSubtype="0" fill="hold" nodeType="withEffect">
                                  <p:stCondLst>
                                    <p:cond delay="50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700"/>
                                        <p:tgtEl>
                                          <p:spTgt spid="149"/>
                                        </p:tgtEl>
                                      </p:cBhvr>
                                    </p:animEffect>
                                  </p:childTnLst>
                                </p:cTn>
                              </p:par>
                            </p:childTnLst>
                          </p:cTn>
                        </p:par>
                        <p:par>
                          <p:cTn id="15" fill="hold">
                            <p:stCondLst>
                              <p:cond delay="1700"/>
                            </p:stCondLst>
                            <p:childTnLst>
                              <p:par>
                                <p:cTn id="16" presetID="10" presetClass="entr" presetSubtype="0" fill="hold" nodeType="after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fade">
                                      <p:cBhvr>
                                        <p:cTn id="18" dur="900"/>
                                        <p:tgtEl>
                                          <p:spTgt spid="148"/>
                                        </p:tgtEl>
                                      </p:cBhvr>
                                    </p:animEffect>
                                  </p:childTnLst>
                                </p:cTn>
                              </p:par>
                              <p:par>
                                <p:cTn id="19" presetID="10" presetClass="entr" presetSubtype="0"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animEffect transition="in" filter="fade">
                                      <p:cBhvr>
                                        <p:cTn id="21" dur="1000"/>
                                        <p:tgtEl>
                                          <p:spTgt spid="160"/>
                                        </p:tgtEl>
                                      </p:cBhvr>
                                    </p:animEffect>
                                  </p:childTnLst>
                                </p:cTn>
                              </p:par>
                              <p:par>
                                <p:cTn id="22" presetID="53" presetClass="entr" presetSubtype="528" repeatCount="indefinite" fill="hold" nodeType="withEffect">
                                  <p:stCondLst>
                                    <p:cond delay="0"/>
                                  </p:stCondLst>
                                  <p:endCondLst>
                                    <p:cond evt="onNext" delay="0">
                                      <p:tgtEl>
                                        <p:sldTgt/>
                                      </p:tgtEl>
                                    </p:cond>
                                  </p:endCondLst>
                                  <p:childTnLst>
                                    <p:set>
                                      <p:cBhvr>
                                        <p:cTn id="23" dur="1" fill="hold">
                                          <p:stCondLst>
                                            <p:cond delay="0"/>
                                          </p:stCondLst>
                                        </p:cTn>
                                        <p:tgtEl>
                                          <p:spTgt spid="17"/>
                                        </p:tgtEl>
                                        <p:attrNameLst>
                                          <p:attrName>style.visibility</p:attrName>
                                        </p:attrNameLst>
                                      </p:cBhvr>
                                      <p:to>
                                        <p:strVal val="visible"/>
                                      </p:to>
                                    </p:set>
                                    <p:anim calcmode="lin" valueType="num">
                                      <p:cBhvr>
                                        <p:cTn id="24" dur="2250" fill="hold"/>
                                        <p:tgtEl>
                                          <p:spTgt spid="17"/>
                                        </p:tgtEl>
                                        <p:attrNameLst>
                                          <p:attrName>ppt_w</p:attrName>
                                        </p:attrNameLst>
                                      </p:cBhvr>
                                      <p:tavLst>
                                        <p:tav tm="0">
                                          <p:val>
                                            <p:fltVal val="0"/>
                                          </p:val>
                                        </p:tav>
                                        <p:tav tm="100000">
                                          <p:val>
                                            <p:strVal val="#ppt_w"/>
                                          </p:val>
                                        </p:tav>
                                      </p:tavLst>
                                    </p:anim>
                                    <p:anim calcmode="lin" valueType="num">
                                      <p:cBhvr>
                                        <p:cTn id="25" dur="2250" fill="hold"/>
                                        <p:tgtEl>
                                          <p:spTgt spid="17"/>
                                        </p:tgtEl>
                                        <p:attrNameLst>
                                          <p:attrName>ppt_h</p:attrName>
                                        </p:attrNameLst>
                                      </p:cBhvr>
                                      <p:tavLst>
                                        <p:tav tm="0">
                                          <p:val>
                                            <p:fltVal val="0"/>
                                          </p:val>
                                        </p:tav>
                                        <p:tav tm="100000">
                                          <p:val>
                                            <p:strVal val="#ppt_h"/>
                                          </p:val>
                                        </p:tav>
                                      </p:tavLst>
                                    </p:anim>
                                    <p:animEffect transition="in" filter="fade">
                                      <p:cBhvr>
                                        <p:cTn id="26" dur="2250"/>
                                        <p:tgtEl>
                                          <p:spTgt spid="17"/>
                                        </p:tgtEl>
                                      </p:cBhvr>
                                    </p:animEffect>
                                    <p:anim calcmode="lin" valueType="num">
                                      <p:cBhvr>
                                        <p:cTn id="27" dur="2250" fill="hold"/>
                                        <p:tgtEl>
                                          <p:spTgt spid="17"/>
                                        </p:tgtEl>
                                        <p:attrNameLst>
                                          <p:attrName>ppt_x</p:attrName>
                                        </p:attrNameLst>
                                      </p:cBhvr>
                                      <p:tavLst>
                                        <p:tav tm="0">
                                          <p:val>
                                            <p:fltVal val="0.5"/>
                                          </p:val>
                                        </p:tav>
                                        <p:tav tm="100000">
                                          <p:val>
                                            <p:strVal val="#ppt_x"/>
                                          </p:val>
                                        </p:tav>
                                      </p:tavLst>
                                    </p:anim>
                                    <p:anim calcmode="lin" valueType="num">
                                      <p:cBhvr>
                                        <p:cTn id="28" dur="2250" fill="hold"/>
                                        <p:tgtEl>
                                          <p:spTgt spid="17"/>
                                        </p:tgtEl>
                                        <p:attrNameLst>
                                          <p:attrName>ppt_y</p:attrName>
                                        </p:attrNameLst>
                                      </p:cBhvr>
                                      <p:tavLst>
                                        <p:tav tm="0">
                                          <p:val>
                                            <p:fltVal val="0.5"/>
                                          </p:val>
                                        </p:tav>
                                        <p:tav tm="100000">
                                          <p:val>
                                            <p:strVal val="#ppt_y"/>
                                          </p:val>
                                        </p:tav>
                                      </p:tavLst>
                                    </p:anim>
                                  </p:childTnLst>
                                </p:cTn>
                              </p:par>
                              <p:par>
                                <p:cTn id="29" presetID="53" presetClass="entr" presetSubtype="528" repeatCount="indefinite" fill="hold" nodeType="withEffect">
                                  <p:stCondLst>
                                    <p:cond delay="0"/>
                                  </p:stCondLst>
                                  <p:endCondLst>
                                    <p:cond evt="onNext" delay="0">
                                      <p:tgtEl>
                                        <p:sldTgt/>
                                      </p:tgtEl>
                                    </p:cond>
                                  </p:endCondLst>
                                  <p:childTnLst>
                                    <p:set>
                                      <p:cBhvr>
                                        <p:cTn id="30" dur="1" fill="hold">
                                          <p:stCondLst>
                                            <p:cond delay="0"/>
                                          </p:stCondLst>
                                        </p:cTn>
                                        <p:tgtEl>
                                          <p:spTgt spid="18"/>
                                        </p:tgtEl>
                                        <p:attrNameLst>
                                          <p:attrName>style.visibility</p:attrName>
                                        </p:attrNameLst>
                                      </p:cBhvr>
                                      <p:to>
                                        <p:strVal val="visible"/>
                                      </p:to>
                                    </p:set>
                                    <p:anim calcmode="lin" valueType="num">
                                      <p:cBhvr>
                                        <p:cTn id="31" dur="2500" fill="hold"/>
                                        <p:tgtEl>
                                          <p:spTgt spid="18"/>
                                        </p:tgtEl>
                                        <p:attrNameLst>
                                          <p:attrName>ppt_w</p:attrName>
                                        </p:attrNameLst>
                                      </p:cBhvr>
                                      <p:tavLst>
                                        <p:tav tm="0">
                                          <p:val>
                                            <p:fltVal val="0"/>
                                          </p:val>
                                        </p:tav>
                                        <p:tav tm="100000">
                                          <p:val>
                                            <p:strVal val="#ppt_w"/>
                                          </p:val>
                                        </p:tav>
                                      </p:tavLst>
                                    </p:anim>
                                    <p:anim calcmode="lin" valueType="num">
                                      <p:cBhvr>
                                        <p:cTn id="32" dur="2500" fill="hold"/>
                                        <p:tgtEl>
                                          <p:spTgt spid="18"/>
                                        </p:tgtEl>
                                        <p:attrNameLst>
                                          <p:attrName>ppt_h</p:attrName>
                                        </p:attrNameLst>
                                      </p:cBhvr>
                                      <p:tavLst>
                                        <p:tav tm="0">
                                          <p:val>
                                            <p:fltVal val="0"/>
                                          </p:val>
                                        </p:tav>
                                        <p:tav tm="100000">
                                          <p:val>
                                            <p:strVal val="#ppt_h"/>
                                          </p:val>
                                        </p:tav>
                                      </p:tavLst>
                                    </p:anim>
                                    <p:animEffect transition="in" filter="fade">
                                      <p:cBhvr>
                                        <p:cTn id="33" dur="2500"/>
                                        <p:tgtEl>
                                          <p:spTgt spid="18"/>
                                        </p:tgtEl>
                                      </p:cBhvr>
                                    </p:animEffect>
                                    <p:anim calcmode="lin" valueType="num">
                                      <p:cBhvr>
                                        <p:cTn id="34" dur="2500" fill="hold"/>
                                        <p:tgtEl>
                                          <p:spTgt spid="18"/>
                                        </p:tgtEl>
                                        <p:attrNameLst>
                                          <p:attrName>ppt_x</p:attrName>
                                        </p:attrNameLst>
                                      </p:cBhvr>
                                      <p:tavLst>
                                        <p:tav tm="0">
                                          <p:val>
                                            <p:fltVal val="0.5"/>
                                          </p:val>
                                        </p:tav>
                                        <p:tav tm="100000">
                                          <p:val>
                                            <p:strVal val="#ppt_x"/>
                                          </p:val>
                                        </p:tav>
                                      </p:tavLst>
                                    </p:anim>
                                    <p:anim calcmode="lin" valueType="num">
                                      <p:cBhvr>
                                        <p:cTn id="35" dur="2500" fill="hold"/>
                                        <p:tgtEl>
                                          <p:spTgt spid="18"/>
                                        </p:tgtEl>
                                        <p:attrNameLst>
                                          <p:attrName>ppt_y</p:attrName>
                                        </p:attrNameLst>
                                      </p:cBhvr>
                                      <p:tavLst>
                                        <p:tav tm="0">
                                          <p:val>
                                            <p:fltVal val="0.5"/>
                                          </p:val>
                                        </p:tav>
                                        <p:tav tm="100000">
                                          <p:val>
                                            <p:strVal val="#ppt_y"/>
                                          </p:val>
                                        </p:tav>
                                      </p:tavLst>
                                    </p:anim>
                                  </p:childTnLst>
                                </p:cTn>
                              </p:par>
                              <p:par>
                                <p:cTn id="36" presetID="53" presetClass="entr" presetSubtype="528" repeatCount="indefinite" fill="hold" nodeType="withEffect">
                                  <p:stCondLst>
                                    <p:cond delay="0"/>
                                  </p:stCondLst>
                                  <p:endCondLst>
                                    <p:cond evt="onNext" delay="0">
                                      <p:tgtEl>
                                        <p:sldTgt/>
                                      </p:tgtEl>
                                    </p:cond>
                                  </p:endCondLst>
                                  <p:childTnLst>
                                    <p:set>
                                      <p:cBhvr>
                                        <p:cTn id="37" dur="1" fill="hold">
                                          <p:stCondLst>
                                            <p:cond delay="0"/>
                                          </p:stCondLst>
                                        </p:cTn>
                                        <p:tgtEl>
                                          <p:spTgt spid="19"/>
                                        </p:tgtEl>
                                        <p:attrNameLst>
                                          <p:attrName>style.visibility</p:attrName>
                                        </p:attrNameLst>
                                      </p:cBhvr>
                                      <p:to>
                                        <p:strVal val="visible"/>
                                      </p:to>
                                    </p:set>
                                    <p:anim calcmode="lin" valueType="num">
                                      <p:cBhvr>
                                        <p:cTn id="38" dur="2500" fill="hold"/>
                                        <p:tgtEl>
                                          <p:spTgt spid="19"/>
                                        </p:tgtEl>
                                        <p:attrNameLst>
                                          <p:attrName>ppt_w</p:attrName>
                                        </p:attrNameLst>
                                      </p:cBhvr>
                                      <p:tavLst>
                                        <p:tav tm="0">
                                          <p:val>
                                            <p:fltVal val="0"/>
                                          </p:val>
                                        </p:tav>
                                        <p:tav tm="100000">
                                          <p:val>
                                            <p:strVal val="#ppt_w"/>
                                          </p:val>
                                        </p:tav>
                                      </p:tavLst>
                                    </p:anim>
                                    <p:anim calcmode="lin" valueType="num">
                                      <p:cBhvr>
                                        <p:cTn id="39" dur="2500" fill="hold"/>
                                        <p:tgtEl>
                                          <p:spTgt spid="19"/>
                                        </p:tgtEl>
                                        <p:attrNameLst>
                                          <p:attrName>ppt_h</p:attrName>
                                        </p:attrNameLst>
                                      </p:cBhvr>
                                      <p:tavLst>
                                        <p:tav tm="0">
                                          <p:val>
                                            <p:fltVal val="0"/>
                                          </p:val>
                                        </p:tav>
                                        <p:tav tm="100000">
                                          <p:val>
                                            <p:strVal val="#ppt_h"/>
                                          </p:val>
                                        </p:tav>
                                      </p:tavLst>
                                    </p:anim>
                                    <p:animEffect transition="in" filter="fade">
                                      <p:cBhvr>
                                        <p:cTn id="40" dur="2500"/>
                                        <p:tgtEl>
                                          <p:spTgt spid="19"/>
                                        </p:tgtEl>
                                      </p:cBhvr>
                                    </p:animEffect>
                                    <p:anim calcmode="lin" valueType="num">
                                      <p:cBhvr>
                                        <p:cTn id="41" dur="2500" fill="hold"/>
                                        <p:tgtEl>
                                          <p:spTgt spid="19"/>
                                        </p:tgtEl>
                                        <p:attrNameLst>
                                          <p:attrName>ppt_x</p:attrName>
                                        </p:attrNameLst>
                                      </p:cBhvr>
                                      <p:tavLst>
                                        <p:tav tm="0">
                                          <p:val>
                                            <p:fltVal val="0.5"/>
                                          </p:val>
                                        </p:tav>
                                        <p:tav tm="100000">
                                          <p:val>
                                            <p:strVal val="#ppt_x"/>
                                          </p:val>
                                        </p:tav>
                                      </p:tavLst>
                                    </p:anim>
                                    <p:anim calcmode="lin" valueType="num">
                                      <p:cBhvr>
                                        <p:cTn id="42" dur="2500" fill="hold"/>
                                        <p:tgtEl>
                                          <p:spTgt spid="19"/>
                                        </p:tgtEl>
                                        <p:attrNameLst>
                                          <p:attrName>ppt_y</p:attrName>
                                        </p:attrNameLst>
                                      </p:cBhvr>
                                      <p:tavLst>
                                        <p:tav tm="0">
                                          <p:val>
                                            <p:fltVal val="0.5"/>
                                          </p:val>
                                        </p:tav>
                                        <p:tav tm="100000">
                                          <p:val>
                                            <p:strVal val="#ppt_y"/>
                                          </p:val>
                                        </p:tav>
                                      </p:tavLst>
                                    </p:anim>
                                  </p:childTnLst>
                                </p:cTn>
                              </p:par>
                              <p:par>
                                <p:cTn id="43" presetID="53" presetClass="entr" presetSubtype="528" repeatCount="indefinite" fill="hold" nodeType="withEffect">
                                  <p:stCondLst>
                                    <p:cond delay="0"/>
                                  </p:stCondLst>
                                  <p:endCondLst>
                                    <p:cond evt="onNext" delay="0">
                                      <p:tgtEl>
                                        <p:sldTgt/>
                                      </p:tgtEl>
                                    </p:cond>
                                  </p:endCondLst>
                                  <p:childTnLst>
                                    <p:set>
                                      <p:cBhvr>
                                        <p:cTn id="44" dur="1" fill="hold">
                                          <p:stCondLst>
                                            <p:cond delay="0"/>
                                          </p:stCondLst>
                                        </p:cTn>
                                        <p:tgtEl>
                                          <p:spTgt spid="20"/>
                                        </p:tgtEl>
                                        <p:attrNameLst>
                                          <p:attrName>style.visibility</p:attrName>
                                        </p:attrNameLst>
                                      </p:cBhvr>
                                      <p:to>
                                        <p:strVal val="visible"/>
                                      </p:to>
                                    </p:set>
                                    <p:anim calcmode="lin" valueType="num">
                                      <p:cBhvr>
                                        <p:cTn id="45" dur="3000" fill="hold"/>
                                        <p:tgtEl>
                                          <p:spTgt spid="20"/>
                                        </p:tgtEl>
                                        <p:attrNameLst>
                                          <p:attrName>ppt_w</p:attrName>
                                        </p:attrNameLst>
                                      </p:cBhvr>
                                      <p:tavLst>
                                        <p:tav tm="0">
                                          <p:val>
                                            <p:fltVal val="0"/>
                                          </p:val>
                                        </p:tav>
                                        <p:tav tm="100000">
                                          <p:val>
                                            <p:strVal val="#ppt_w"/>
                                          </p:val>
                                        </p:tav>
                                      </p:tavLst>
                                    </p:anim>
                                    <p:anim calcmode="lin" valueType="num">
                                      <p:cBhvr>
                                        <p:cTn id="46" dur="3000" fill="hold"/>
                                        <p:tgtEl>
                                          <p:spTgt spid="20"/>
                                        </p:tgtEl>
                                        <p:attrNameLst>
                                          <p:attrName>ppt_h</p:attrName>
                                        </p:attrNameLst>
                                      </p:cBhvr>
                                      <p:tavLst>
                                        <p:tav tm="0">
                                          <p:val>
                                            <p:fltVal val="0"/>
                                          </p:val>
                                        </p:tav>
                                        <p:tav tm="100000">
                                          <p:val>
                                            <p:strVal val="#ppt_h"/>
                                          </p:val>
                                        </p:tav>
                                      </p:tavLst>
                                    </p:anim>
                                    <p:animEffect transition="in" filter="fade">
                                      <p:cBhvr>
                                        <p:cTn id="47" dur="3000"/>
                                        <p:tgtEl>
                                          <p:spTgt spid="20"/>
                                        </p:tgtEl>
                                      </p:cBhvr>
                                    </p:animEffect>
                                    <p:anim calcmode="lin" valueType="num">
                                      <p:cBhvr>
                                        <p:cTn id="48" dur="3000" fill="hold"/>
                                        <p:tgtEl>
                                          <p:spTgt spid="20"/>
                                        </p:tgtEl>
                                        <p:attrNameLst>
                                          <p:attrName>ppt_x</p:attrName>
                                        </p:attrNameLst>
                                      </p:cBhvr>
                                      <p:tavLst>
                                        <p:tav tm="0">
                                          <p:val>
                                            <p:fltVal val="0.5"/>
                                          </p:val>
                                        </p:tav>
                                        <p:tav tm="100000">
                                          <p:val>
                                            <p:strVal val="#ppt_x"/>
                                          </p:val>
                                        </p:tav>
                                      </p:tavLst>
                                    </p:anim>
                                    <p:anim calcmode="lin" valueType="num">
                                      <p:cBhvr>
                                        <p:cTn id="49" dur="3000" fill="hold"/>
                                        <p:tgtEl>
                                          <p:spTgt spid="20"/>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4"/>
        <p14:stopEvt time="14453"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728" name="Google Shape;728;p28"/>
          <p:cNvGrpSpPr/>
          <p:nvPr/>
        </p:nvGrpSpPr>
        <p:grpSpPr>
          <a:xfrm>
            <a:off x="7570893" y="3011009"/>
            <a:ext cx="1484628" cy="2028535"/>
            <a:chOff x="797124" y="1924250"/>
            <a:chExt cx="1819110" cy="2485557"/>
          </a:xfrm>
        </p:grpSpPr>
        <p:sp>
          <p:nvSpPr>
            <p:cNvPr id="729" name="Google Shape;729;p28"/>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28"/>
          <p:cNvGrpSpPr/>
          <p:nvPr/>
        </p:nvGrpSpPr>
        <p:grpSpPr>
          <a:xfrm rot="-725115">
            <a:off x="66254" y="3269017"/>
            <a:ext cx="1759208" cy="1740212"/>
            <a:chOff x="6292350" y="1776075"/>
            <a:chExt cx="2430925" cy="2404675"/>
          </a:xfrm>
        </p:grpSpPr>
        <p:sp>
          <p:nvSpPr>
            <p:cNvPr id="753" name="Google Shape;753;p28"/>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8"/>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8"/>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8"/>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8"/>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8"/>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8"/>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8"/>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8"/>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8"/>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8"/>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8"/>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8"/>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8"/>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8"/>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8"/>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8"/>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8"/>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8"/>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8"/>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8"/>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8"/>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8"/>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8"/>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8"/>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0" y="1173361"/>
            <a:ext cx="9144000" cy="2769989"/>
          </a:xfrm>
          <a:prstGeom prst="rect">
            <a:avLst/>
          </a:prstGeom>
          <a:noFill/>
        </p:spPr>
        <p:txBody>
          <a:bodyPr wrap="square" rtlCol="0">
            <a:spAutoFit/>
          </a:bodyPr>
          <a:lstStyle/>
          <a:p>
            <a:pPr algn="ctr"/>
            <a:r>
              <a:rPr lang="en-US" sz="3200" b="1" dirty="0" err="1">
                <a:latin typeface="HP001 4 hàng" pitchFamily="34" charset="0"/>
              </a:rPr>
              <a:t>Thứ</a:t>
            </a:r>
            <a:r>
              <a:rPr lang="en-US" sz="3200" b="1" dirty="0">
                <a:latin typeface="HP001 4 hàng" pitchFamily="34" charset="0"/>
              </a:rPr>
              <a:t> </a:t>
            </a:r>
            <a:r>
              <a:rPr lang="en-US" sz="3200" b="1" dirty="0" err="1">
                <a:latin typeface="HP001 4 hàng" pitchFamily="34" charset="0"/>
              </a:rPr>
              <a:t>sáu</a:t>
            </a:r>
            <a:r>
              <a:rPr lang="en-US" sz="3200" b="1" dirty="0">
                <a:latin typeface="HP001 4 hàng" pitchFamily="34" charset="0"/>
              </a:rPr>
              <a:t>, </a:t>
            </a:r>
            <a:r>
              <a:rPr lang="en-US" sz="3200" b="1" dirty="0" err="1">
                <a:latin typeface="HP001 4 hàng" pitchFamily="34" charset="0"/>
              </a:rPr>
              <a:t>ngày</a:t>
            </a:r>
            <a:r>
              <a:rPr lang="en-US" sz="3200" b="1" dirty="0">
                <a:latin typeface="HP001 4 hàng" pitchFamily="34" charset="0"/>
              </a:rPr>
              <a:t> 19 </a:t>
            </a:r>
            <a:r>
              <a:rPr lang="en-US" sz="3200" b="1" dirty="0" err="1">
                <a:latin typeface="HP001 4 hàng" pitchFamily="34" charset="0"/>
              </a:rPr>
              <a:t>tháng</a:t>
            </a:r>
            <a:r>
              <a:rPr lang="en-US" sz="3200" b="1" dirty="0">
                <a:latin typeface="HP001 4 hàng" pitchFamily="34" charset="0"/>
              </a:rPr>
              <a:t> 11 </a:t>
            </a:r>
            <a:r>
              <a:rPr lang="en-US" sz="3200" b="1" dirty="0" err="1">
                <a:latin typeface="HP001 4 hàng" pitchFamily="34" charset="0"/>
              </a:rPr>
              <a:t>năm</a:t>
            </a:r>
            <a:r>
              <a:rPr lang="en-US" sz="3200" b="1" dirty="0">
                <a:latin typeface="HP001 4 hàng" pitchFamily="34" charset="0"/>
              </a:rPr>
              <a:t> 2021</a:t>
            </a:r>
          </a:p>
          <a:p>
            <a:pPr algn="ctr"/>
            <a:endParaRPr lang="en-US" dirty="0"/>
          </a:p>
          <a:p>
            <a:pPr algn="ctr"/>
            <a:r>
              <a:rPr lang="en-US" sz="3200" b="1" dirty="0" err="1">
                <a:latin typeface="HP001 4 hàng" pitchFamily="34" charset="0"/>
              </a:rPr>
              <a:t>Tập</a:t>
            </a:r>
            <a:r>
              <a:rPr lang="en-US" sz="3200" b="1" dirty="0">
                <a:latin typeface="HP001 4 hàng" pitchFamily="34" charset="0"/>
              </a:rPr>
              <a:t> </a:t>
            </a:r>
            <a:r>
              <a:rPr lang="en-US" sz="3200" b="1" dirty="0" err="1">
                <a:latin typeface="HP001 4 hàng" pitchFamily="34" charset="0"/>
              </a:rPr>
              <a:t>làm</a:t>
            </a:r>
            <a:r>
              <a:rPr lang="en-US" sz="3200" b="1" dirty="0">
                <a:latin typeface="HP001 4 hàng" pitchFamily="34" charset="0"/>
              </a:rPr>
              <a:t> </a:t>
            </a:r>
            <a:r>
              <a:rPr lang="en-US" sz="3200" b="1" dirty="0" err="1">
                <a:latin typeface="HP001 4 hàng" pitchFamily="34" charset="0"/>
              </a:rPr>
              <a:t>văn</a:t>
            </a:r>
            <a:endParaRPr lang="en-US" sz="3200" b="1" dirty="0">
              <a:latin typeface="HP001 4 hàng" pitchFamily="34" charset="0"/>
            </a:endParaRPr>
          </a:p>
          <a:p>
            <a:pPr algn="ctr"/>
            <a:endParaRPr lang="en-US" dirty="0"/>
          </a:p>
          <a:p>
            <a:pPr algn="ctr"/>
            <a:r>
              <a:rPr lang="en-US" sz="3600" b="1" dirty="0" err="1">
                <a:solidFill>
                  <a:schemeClr val="accent4">
                    <a:lumMod val="75000"/>
                  </a:schemeClr>
                </a:solidFill>
                <a:latin typeface="HP001 4 hàng" pitchFamily="34" charset="0"/>
              </a:rPr>
              <a:t>Luyện</a:t>
            </a:r>
            <a:r>
              <a:rPr lang="en-US" sz="3600" b="1" dirty="0">
                <a:solidFill>
                  <a:schemeClr val="accent4">
                    <a:lumMod val="75000"/>
                  </a:schemeClr>
                </a:solidFill>
                <a:latin typeface="HP001 4 hàng" pitchFamily="34" charset="0"/>
              </a:rPr>
              <a:t> </a:t>
            </a:r>
            <a:r>
              <a:rPr lang="en-US" sz="3600" b="1" dirty="0" err="1">
                <a:solidFill>
                  <a:schemeClr val="accent4">
                    <a:lumMod val="75000"/>
                  </a:schemeClr>
                </a:solidFill>
                <a:latin typeface="HP001 4 hàng" pitchFamily="34" charset="0"/>
              </a:rPr>
              <a:t>tập</a:t>
            </a:r>
            <a:r>
              <a:rPr lang="en-US" sz="3600" b="1" dirty="0">
                <a:solidFill>
                  <a:schemeClr val="accent4">
                    <a:lumMod val="75000"/>
                  </a:schemeClr>
                </a:solidFill>
                <a:latin typeface="HP001 4 hàng" pitchFamily="34" charset="0"/>
              </a:rPr>
              <a:t> </a:t>
            </a:r>
            <a:r>
              <a:rPr lang="en-US" sz="3600" b="1" dirty="0" err="1">
                <a:solidFill>
                  <a:schemeClr val="accent4">
                    <a:lumMod val="75000"/>
                  </a:schemeClr>
                </a:solidFill>
                <a:latin typeface="HP001 4 hàng" pitchFamily="34" charset="0"/>
              </a:rPr>
              <a:t>phát</a:t>
            </a:r>
            <a:r>
              <a:rPr lang="en-US" sz="3600" b="1" dirty="0">
                <a:solidFill>
                  <a:schemeClr val="accent4">
                    <a:lumMod val="75000"/>
                  </a:schemeClr>
                </a:solidFill>
                <a:latin typeface="HP001 4 hàng" pitchFamily="34" charset="0"/>
              </a:rPr>
              <a:t> </a:t>
            </a:r>
            <a:r>
              <a:rPr lang="en-US" sz="3600" b="1" dirty="0" err="1">
                <a:solidFill>
                  <a:schemeClr val="accent4">
                    <a:lumMod val="75000"/>
                  </a:schemeClr>
                </a:solidFill>
                <a:latin typeface="HP001 4 hàng" pitchFamily="34" charset="0"/>
              </a:rPr>
              <a:t>triển</a:t>
            </a:r>
            <a:r>
              <a:rPr lang="en-US" sz="3600" b="1" dirty="0">
                <a:solidFill>
                  <a:schemeClr val="accent4">
                    <a:lumMod val="75000"/>
                  </a:schemeClr>
                </a:solidFill>
                <a:latin typeface="HP001 4 hàng" pitchFamily="34" charset="0"/>
              </a:rPr>
              <a:t> </a:t>
            </a:r>
            <a:r>
              <a:rPr lang="en-US" sz="3600" b="1" dirty="0" err="1">
                <a:solidFill>
                  <a:schemeClr val="accent4">
                    <a:lumMod val="75000"/>
                  </a:schemeClr>
                </a:solidFill>
                <a:latin typeface="HP001 4 hàng" pitchFamily="34" charset="0"/>
              </a:rPr>
              <a:t>câu</a:t>
            </a:r>
            <a:r>
              <a:rPr lang="en-US" sz="3600" b="1" dirty="0">
                <a:solidFill>
                  <a:schemeClr val="accent4">
                    <a:lumMod val="75000"/>
                  </a:schemeClr>
                </a:solidFill>
                <a:latin typeface="HP001 4 hàng" pitchFamily="34" charset="0"/>
              </a:rPr>
              <a:t> </a:t>
            </a:r>
            <a:r>
              <a:rPr lang="en-US" sz="3600" b="1" dirty="0" err="1">
                <a:solidFill>
                  <a:schemeClr val="accent4">
                    <a:lumMod val="75000"/>
                  </a:schemeClr>
                </a:solidFill>
                <a:latin typeface="HP001 4 hàng" pitchFamily="34" charset="0"/>
              </a:rPr>
              <a:t>chuyện</a:t>
            </a:r>
            <a:r>
              <a:rPr lang="en-US" sz="3600" b="1" dirty="0">
                <a:solidFill>
                  <a:schemeClr val="accent4">
                    <a:lumMod val="75000"/>
                  </a:schemeClr>
                </a:solidFill>
                <a:latin typeface="HP001 4 hàng" pitchFamily="34" charset="0"/>
              </a:rPr>
              <a:t> (tr.84)</a:t>
            </a:r>
          </a:p>
          <a:p>
            <a:pPr algn="ctr"/>
            <a:endParaRPr lang="en-US" dirty="0"/>
          </a:p>
          <a:p>
            <a:pPr algn="ctr"/>
            <a:r>
              <a:rPr lang="en-US" sz="2800" b="1" dirty="0"/>
              <a:t>                                        </a:t>
            </a:r>
            <a:endParaRPr lang="en-US" b="1" dirty="0">
              <a:latin typeface="HP001 4 hàng" pitchFamily="34" charset="0"/>
            </a:endParaRPr>
          </a:p>
        </p:txBody>
      </p:sp>
    </p:spTree>
    <p:extLst>
      <p:ext uri="{BB962C8B-B14F-4D97-AF65-F5344CB8AC3E}">
        <p14:creationId xmlns:p14="http://schemas.microsoft.com/office/powerpoint/2010/main" val="427788708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9">
            <a:extLst>
              <a:ext uri="{FF2B5EF4-FFF2-40B4-BE49-F238E27FC236}">
                <a16:creationId xmlns:a16="http://schemas.microsoft.com/office/drawing/2014/main" xmlns="" id="{52732F8C-D9E6-4BE7-9A02-7BB4E703FD41}"/>
              </a:ext>
            </a:extLst>
          </p:cNvPr>
          <p:cNvSpPr txBox="1"/>
          <p:nvPr/>
        </p:nvSpPr>
        <p:spPr>
          <a:xfrm>
            <a:off x="2400301" y="3829050"/>
            <a:ext cx="4762499" cy="600164"/>
          </a:xfrm>
          <a:prstGeom prst="rect">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altLang="zh-CN" sz="3300" b="1" dirty="0" err="1">
                <a:ln/>
                <a:solidFill>
                  <a:srgbClr val="FF0000"/>
                </a:solidFill>
                <a:latin typeface="Times New Roman" panose="02020603050405020304" pitchFamily="18" charset="0"/>
                <a:ea typeface="+mj-ea"/>
                <a:cs typeface="Times New Roman" panose="02020603050405020304" pitchFamily="18" charset="0"/>
              </a:rPr>
              <a:t>Chào</a:t>
            </a:r>
            <a:r>
              <a:rPr lang="en-US" altLang="zh-CN" sz="3300" b="1" dirty="0">
                <a:ln/>
                <a:solidFill>
                  <a:srgbClr val="FF0000"/>
                </a:solidFill>
                <a:latin typeface="Times New Roman" panose="02020603050405020304" pitchFamily="18" charset="0"/>
                <a:ea typeface="+mj-ea"/>
                <a:cs typeface="Times New Roman" panose="02020603050405020304" pitchFamily="18" charset="0"/>
              </a:rPr>
              <a:t> </a:t>
            </a:r>
            <a:r>
              <a:rPr lang="en-US" altLang="zh-CN" sz="3300" b="1" dirty="0" err="1">
                <a:ln/>
                <a:solidFill>
                  <a:srgbClr val="FF0000"/>
                </a:solidFill>
                <a:latin typeface="Times New Roman" panose="02020603050405020304" pitchFamily="18" charset="0"/>
                <a:ea typeface="+mj-ea"/>
                <a:cs typeface="Times New Roman" panose="02020603050405020304" pitchFamily="18" charset="0"/>
              </a:rPr>
              <a:t>tạm</a:t>
            </a:r>
            <a:r>
              <a:rPr lang="en-US" altLang="zh-CN" sz="3300" b="1" dirty="0">
                <a:ln/>
                <a:solidFill>
                  <a:srgbClr val="FF0000"/>
                </a:solidFill>
                <a:latin typeface="Times New Roman" panose="02020603050405020304" pitchFamily="18" charset="0"/>
                <a:ea typeface="+mj-ea"/>
                <a:cs typeface="Times New Roman" panose="02020603050405020304" pitchFamily="18" charset="0"/>
              </a:rPr>
              <a:t> </a:t>
            </a:r>
            <a:r>
              <a:rPr lang="en-US" altLang="zh-CN" sz="3300" b="1" dirty="0" err="1">
                <a:ln/>
                <a:solidFill>
                  <a:srgbClr val="FF0000"/>
                </a:solidFill>
                <a:latin typeface="Times New Roman" panose="02020603050405020304" pitchFamily="18" charset="0"/>
                <a:ea typeface="+mj-ea"/>
                <a:cs typeface="Times New Roman" panose="02020603050405020304" pitchFamily="18" charset="0"/>
              </a:rPr>
              <a:t>biệt</a:t>
            </a:r>
            <a:r>
              <a:rPr lang="en-US" altLang="zh-CN" sz="3300" b="1" dirty="0">
                <a:ln/>
                <a:solidFill>
                  <a:srgbClr val="FF0000"/>
                </a:solidFill>
                <a:latin typeface="Times New Roman" panose="02020603050405020304" pitchFamily="18" charset="0"/>
                <a:ea typeface="+mj-ea"/>
                <a:cs typeface="Times New Roman" panose="02020603050405020304" pitchFamily="18" charset="0"/>
              </a:rPr>
              <a:t> </a:t>
            </a:r>
            <a:r>
              <a:rPr lang="en-US" altLang="zh-CN" sz="3300" b="1" dirty="0" err="1">
                <a:ln/>
                <a:solidFill>
                  <a:srgbClr val="FF0000"/>
                </a:solidFill>
                <a:latin typeface="Times New Roman" panose="02020603050405020304" pitchFamily="18" charset="0"/>
                <a:ea typeface="+mj-ea"/>
                <a:cs typeface="Times New Roman" panose="02020603050405020304" pitchFamily="18" charset="0"/>
              </a:rPr>
              <a:t>các</a:t>
            </a:r>
            <a:r>
              <a:rPr lang="en-US" altLang="zh-CN" sz="3300" b="1" dirty="0">
                <a:ln/>
                <a:solidFill>
                  <a:srgbClr val="FF0000"/>
                </a:solidFill>
                <a:latin typeface="Times New Roman" panose="02020603050405020304" pitchFamily="18" charset="0"/>
                <a:ea typeface="+mj-ea"/>
                <a:cs typeface="Times New Roman" panose="02020603050405020304" pitchFamily="18" charset="0"/>
              </a:rPr>
              <a:t> </a:t>
            </a:r>
            <a:r>
              <a:rPr lang="en-US" altLang="zh-CN" sz="3300" b="1" dirty="0" err="1">
                <a:ln/>
                <a:solidFill>
                  <a:srgbClr val="FF0000"/>
                </a:solidFill>
                <a:latin typeface="Times New Roman" panose="02020603050405020304" pitchFamily="18" charset="0"/>
                <a:ea typeface="+mj-ea"/>
                <a:cs typeface="Times New Roman" panose="02020603050405020304" pitchFamily="18" charset="0"/>
              </a:rPr>
              <a:t>em</a:t>
            </a:r>
            <a:r>
              <a:rPr lang="en-US" altLang="zh-CN" sz="3300" b="1" dirty="0">
                <a:ln/>
                <a:solidFill>
                  <a:srgbClr val="FF0000"/>
                </a:solidFill>
                <a:latin typeface="Times New Roman" panose="02020603050405020304" pitchFamily="18" charset="0"/>
                <a:ea typeface="+mj-ea"/>
                <a:cs typeface="Times New Roman" panose="02020603050405020304" pitchFamily="18" charset="0"/>
              </a:rPr>
              <a:t>!</a:t>
            </a:r>
            <a:endParaRPr lang="zh-CN" altLang="en-US" sz="3300" b="1" dirty="0">
              <a:ln/>
              <a:solidFill>
                <a:srgbClr val="FF0000"/>
              </a:solidFill>
              <a:latin typeface="Times New Roman" panose="02020603050405020304" pitchFamily="18" charset="0"/>
              <a:ea typeface="+mj-ea"/>
              <a:cs typeface="Times New Roman" panose="02020603050405020304" pitchFamily="18" charset="0"/>
            </a:endParaRPr>
          </a:p>
        </p:txBody>
      </p:sp>
      <p:pic>
        <p:nvPicPr>
          <p:cNvPr id="2" name="Tieng-yeah-tre-con-">
            <a:hlinkClick r:id="" action="ppaction://media"/>
            <a:extLst>
              <a:ext uri="{FF2B5EF4-FFF2-40B4-BE49-F238E27FC236}">
                <a16:creationId xmlns:a16="http://schemas.microsoft.com/office/drawing/2014/main" xmlns="" id="{D243ED20-DAEA-432A-BF1F-0030BA407B15}"/>
              </a:ext>
            </a:extLst>
          </p:cNvPr>
          <p:cNvPicPr>
            <a:picLocks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216819" y="73819"/>
            <a:ext cx="304800" cy="30480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2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par>
                                <p:cTn id="11" presetID="1" presetClass="mediacall" presetSubtype="0" fill="hold" nodeType="withEffect">
                                  <p:stCondLst>
                                    <p:cond delay="2750"/>
                                  </p:stCondLst>
                                  <p:childTnLst>
                                    <p:cmd type="call" cmd="playFrom(0.0)">
                                      <p:cBhvr>
                                        <p:cTn id="12"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50" name="Google Shape;1050;p35"/>
          <p:cNvSpPr txBox="1">
            <a:spLocks noGrp="1"/>
          </p:cNvSpPr>
          <p:nvPr>
            <p:ph type="subTitle" idx="4294967295"/>
          </p:nvPr>
        </p:nvSpPr>
        <p:spPr>
          <a:xfrm>
            <a:off x="3186418" y="243368"/>
            <a:ext cx="2468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800" b="1" dirty="0">
                <a:solidFill>
                  <a:schemeClr val="tx1"/>
                </a:solidFill>
                <a:latin typeface="Times New Roman" panose="02020603050405020304" pitchFamily="18" charset="0"/>
                <a:cs typeface="Times New Roman" panose="02020603050405020304" pitchFamily="18" charset="0"/>
              </a:rPr>
              <a:t>Bài 1:</a:t>
            </a:r>
            <a:endParaRPr sz="4800" b="1" dirty="0">
              <a:solidFill>
                <a:schemeClr val="tx1"/>
              </a:solidFill>
              <a:latin typeface="Times New Roman" panose="02020603050405020304" pitchFamily="18" charset="0"/>
              <a:cs typeface="Times New Roman" panose="02020603050405020304" pitchFamily="18" charset="0"/>
            </a:endParaRPr>
          </a:p>
        </p:txBody>
      </p:sp>
      <p:sp>
        <p:nvSpPr>
          <p:cNvPr id="1051" name="Google Shape;1051;p35"/>
          <p:cNvSpPr/>
          <p:nvPr/>
        </p:nvSpPr>
        <p:spPr>
          <a:xfrm>
            <a:off x="3303368" y="1123950"/>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2" name="Google Shape;1052;p35"/>
          <p:cNvSpPr/>
          <p:nvPr/>
        </p:nvSpPr>
        <p:spPr>
          <a:xfrm>
            <a:off x="3303368" y="242750"/>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 name="Group 2"/>
          <p:cNvGrpSpPr/>
          <p:nvPr/>
        </p:nvGrpSpPr>
        <p:grpSpPr>
          <a:xfrm>
            <a:off x="76200" y="1291849"/>
            <a:ext cx="8991600" cy="3565901"/>
            <a:chOff x="1676400" y="1352550"/>
            <a:chExt cx="5943600" cy="3565901"/>
          </a:xfrm>
        </p:grpSpPr>
        <p:grpSp>
          <p:nvGrpSpPr>
            <p:cNvPr id="1030" name="Google Shape;1030;p35"/>
            <p:cNvGrpSpPr/>
            <p:nvPr/>
          </p:nvGrpSpPr>
          <p:grpSpPr>
            <a:xfrm>
              <a:off x="1676400" y="1352550"/>
              <a:ext cx="5943600" cy="3565901"/>
              <a:chOff x="238100" y="603575"/>
              <a:chExt cx="7144650" cy="4507825"/>
            </a:xfrm>
          </p:grpSpPr>
          <p:sp>
            <p:nvSpPr>
              <p:cNvPr id="1032" name="Google Shape;1032;p35"/>
              <p:cNvSpPr/>
              <p:nvPr/>
            </p:nvSpPr>
            <p:spPr>
              <a:xfrm>
                <a:off x="238100" y="603575"/>
                <a:ext cx="7144650" cy="4507825"/>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283750" y="4284400"/>
                <a:ext cx="7068150" cy="214175"/>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1030425" y="4338525"/>
                <a:ext cx="124700" cy="632250"/>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567000" y="4480475"/>
                <a:ext cx="314075" cy="294800"/>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1781050" y="4375575"/>
                <a:ext cx="117100" cy="637100"/>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5"/>
              <p:cNvSpPr/>
              <p:nvPr/>
            </p:nvSpPr>
            <p:spPr>
              <a:xfrm>
                <a:off x="1252775" y="4493275"/>
                <a:ext cx="184450" cy="339175"/>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5"/>
              <p:cNvSpPr/>
              <p:nvPr/>
            </p:nvSpPr>
            <p:spPr>
              <a:xfrm>
                <a:off x="1451225" y="4505075"/>
                <a:ext cx="184375" cy="337375"/>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6438550" y="4374275"/>
                <a:ext cx="117850" cy="656450"/>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5508325" y="4425050"/>
                <a:ext cx="150225" cy="667725"/>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6991600" y="4424000"/>
                <a:ext cx="188650" cy="149975"/>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6597875" y="4463975"/>
                <a:ext cx="209750" cy="182225"/>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6978525" y="4696425"/>
                <a:ext cx="195475" cy="174150"/>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6595625" y="4774175"/>
                <a:ext cx="229675" cy="151875"/>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5761950" y="4564800"/>
                <a:ext cx="353400" cy="375925"/>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6058275" y="4538425"/>
                <a:ext cx="206450" cy="144950"/>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6060775" y="4706700"/>
                <a:ext cx="241350" cy="47200"/>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6079250" y="4805450"/>
                <a:ext cx="247650" cy="151375"/>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829375" y="1696880"/>
              <a:ext cx="5740255" cy="2308324"/>
            </a:xfrm>
            <a:prstGeom prst="rect">
              <a:avLst/>
            </a:prstGeom>
          </p:spPr>
          <p:txBody>
            <a:bodyPr wrap="square">
              <a:spAutoFit/>
            </a:bodyPr>
            <a:lstStyle/>
            <a:p>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Dựa</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theo</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nội</a:t>
              </a:r>
              <a:r>
                <a:rPr lang="en-US" sz="3600" b="1" dirty="0">
                  <a:solidFill>
                    <a:schemeClr val="accent2">
                      <a:lumMod val="50000"/>
                    </a:schemeClr>
                  </a:solidFill>
                  <a:latin typeface="Times New Roman" panose="02020603050405020304" pitchFamily="18" charset="0"/>
                  <a:cs typeface="Times New Roman" panose="02020603050405020304" pitchFamily="18" charset="0"/>
                </a:rPr>
                <a:t> dung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trích</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kịch</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Ở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Vương</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quốc</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Tương</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Lai</a:t>
              </a:r>
              <a:r>
                <a:rPr lang="en-US" sz="3600" b="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dirty="0">
                  <a:solidFill>
                    <a:schemeClr val="accent2">
                      <a:lumMod val="50000"/>
                    </a:schemeClr>
                  </a:solidFill>
                  <a:latin typeface="Times New Roman" panose="02020603050405020304" pitchFamily="18" charset="0"/>
                  <a:cs typeface="Times New Roman" panose="02020603050405020304" pitchFamily="18" charset="0"/>
                </a:rPr>
                <a:t>(</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bài</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tập</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tuần</a:t>
              </a:r>
              <a:r>
                <a:rPr lang="en-US" sz="3600" b="1" dirty="0">
                  <a:solidFill>
                    <a:schemeClr val="accent2">
                      <a:lumMod val="50000"/>
                    </a:schemeClr>
                  </a:solidFill>
                  <a:latin typeface="Times New Roman" panose="02020603050405020304" pitchFamily="18" charset="0"/>
                  <a:cs typeface="Times New Roman" panose="02020603050405020304" pitchFamily="18" charset="0"/>
                </a:rPr>
                <a:t> 7),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hãy</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kể</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lại</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chuyện</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ấy</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theo</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trình</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tự</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thời</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gian</a:t>
              </a:r>
              <a:r>
                <a:rPr lang="en-US" sz="3600" b="1" dirty="0">
                  <a:solidFill>
                    <a:schemeClr val="accent2">
                      <a:lumMod val="50000"/>
                    </a:schemeClr>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58175527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70" name="Rectangle 14"/>
          <p:cNvSpPr>
            <a:spLocks noChangeArrowheads="1"/>
          </p:cNvSpPr>
          <p:nvPr/>
        </p:nvSpPr>
        <p:spPr bwMode="auto">
          <a:xfrm>
            <a:off x="152400" y="400050"/>
            <a:ext cx="4386137" cy="584775"/>
          </a:xfrm>
          <a:prstGeom prst="rect">
            <a:avLst/>
          </a:prstGeom>
          <a:solidFill>
            <a:srgbClr val="99FF99"/>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xưởng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xanh</a:t>
            </a:r>
            <a:endParaRPr lang="en-US" sz="3200" b="1" dirty="0">
              <a:latin typeface="Times New Roman" panose="02020603050405020304" pitchFamily="18" charset="0"/>
              <a:cs typeface="Times New Roman" panose="02020603050405020304" pitchFamily="18" charset="0"/>
            </a:endParaRPr>
          </a:p>
        </p:txBody>
      </p:sp>
      <p:sp>
        <p:nvSpPr>
          <p:cNvPr id="121871" name="Rectangle 15"/>
          <p:cNvSpPr>
            <a:spLocks noChangeArrowheads="1"/>
          </p:cNvSpPr>
          <p:nvPr/>
        </p:nvSpPr>
        <p:spPr bwMode="auto">
          <a:xfrm>
            <a:off x="4648200" y="400050"/>
            <a:ext cx="4373313" cy="584775"/>
          </a:xfrm>
          <a:prstGeom prst="rect">
            <a:avLst/>
          </a:prstGeom>
          <a:solidFill>
            <a:srgbClr val="FFFF66"/>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vườn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diệu</a:t>
            </a:r>
            <a:endParaRPr lang="en-US"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490" t="28470" r="28571" b="22526"/>
          <a:stretch/>
        </p:blipFill>
        <p:spPr>
          <a:xfrm>
            <a:off x="183397" y="1409310"/>
            <a:ext cx="4292082" cy="251926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501" t="27912" r="28987" b="28710"/>
          <a:stretch/>
        </p:blipFill>
        <p:spPr>
          <a:xfrm>
            <a:off x="4648199" y="1412031"/>
            <a:ext cx="4161557" cy="2516544"/>
          </a:xfrm>
          <a:prstGeom prst="rect">
            <a:avLst/>
          </a:prstGeom>
        </p:spPr>
      </p:pic>
    </p:spTree>
    <p:extLst>
      <p:ext uri="{BB962C8B-B14F-4D97-AF65-F5344CB8AC3E}">
        <p14:creationId xmlns:p14="http://schemas.microsoft.com/office/powerpoint/2010/main" val="3979450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1870"/>
                                        </p:tgtEl>
                                        <p:attrNameLst>
                                          <p:attrName>style.visibility</p:attrName>
                                        </p:attrNameLst>
                                      </p:cBhvr>
                                      <p:to>
                                        <p:strVal val="visible"/>
                                      </p:to>
                                    </p:set>
                                    <p:animEffect transition="in" filter="randombar(horizontal)">
                                      <p:cBhvr>
                                        <p:cTn id="7" dur="500"/>
                                        <p:tgtEl>
                                          <p:spTgt spid="12187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21871"/>
                                        </p:tgtEl>
                                        <p:attrNameLst>
                                          <p:attrName>style.visibility</p:attrName>
                                        </p:attrNameLst>
                                      </p:cBhvr>
                                      <p:to>
                                        <p:strVal val="visible"/>
                                      </p:to>
                                    </p:set>
                                    <p:animEffect transition="in" filter="randombar(horizontal)">
                                      <p:cBhvr>
                                        <p:cTn id="16" dur="500"/>
                                        <p:tgtEl>
                                          <p:spTgt spid="121871"/>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0" grpId="0" animBg="1"/>
      <p:bldP spid="1218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78966"/>
            <a:ext cx="9144000" cy="4154984"/>
          </a:xfrm>
          <a:prstGeom prst="rect">
            <a:avLst/>
          </a:prstGeom>
        </p:spPr>
        <p:txBody>
          <a:bodyPr wrap="square">
            <a:spAutoFit/>
          </a:bodyPr>
          <a:lstStyle/>
          <a:p>
            <a:pPr algn="just"/>
            <a:r>
              <a:rPr lang="en-US" sz="2200" b="1" dirty="0">
                <a:latin typeface="Times New Roman" panose="02020603050405020304" pitchFamily="18" charset="0"/>
                <a:cs typeface="Times New Roman" panose="02020603050405020304" pitchFamily="18" charset="0"/>
              </a:rPr>
              <a:t>      </a:t>
            </a:r>
            <a:r>
              <a:rPr lang="vi-VN" sz="2200" b="1" dirty="0">
                <a:latin typeface="Times New Roman" panose="02020603050405020304" pitchFamily="18" charset="0"/>
                <a:cs typeface="Times New Roman" panose="02020603050405020304" pitchFamily="18" charset="0"/>
              </a:rPr>
              <a:t>Chuyện kể về Tin-tin và Mi-tin được một bà tiên ban phép mầu nhiệm, hai bạn đã vượt qua nhiều thử thách, đến nhiều xứ sở để tìm con Chim Xanh đem về chữa bệnh cho một bạn ở xóm. Trong các nơi mà hai bạn đi qua thì một xứ sở vô cùng kì thú - xứ sở của những phát minh và những người bạn sắp ra đời ở Vương quốc Tương Lai.</a:t>
            </a:r>
            <a:endParaRPr lang="en-US" sz="2200" b="1"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      </a:t>
            </a:r>
            <a:r>
              <a:rPr lang="vi-VN" sz="2200" b="1" dirty="0">
                <a:latin typeface="Times New Roman" panose="02020603050405020304" pitchFamily="18" charset="0"/>
                <a:cs typeface="Times New Roman" panose="02020603050405020304" pitchFamily="18" charset="0"/>
              </a:rPr>
              <a:t>Trước hết, hai bạn nhỏ rủ nhau thăm quan là công xưởng xanh. Hai bạn hỏi một em bé đang làm gì. Em bé trả lời rằng mình đang chế một cỗ máy mà khi ra đời sẽ dùng đôi cánh này để chế ra một vật làm cho con người hạnh phúc. Mi-tin tò mò hỏi xem vật ấy có ngon không và nó có ồn ào không. Em bé nói cỗ máy không ồn ào và sắp chế xong rồi, Tin-tin có muốn xem không ? Tin-tin háo hức trả lời rằng</a:t>
            </a:r>
            <a:r>
              <a:rPr lang="en-US" sz="2200" b="1" dirty="0">
                <a:latin typeface="Times New Roman" panose="02020603050405020304" pitchFamily="18" charset="0"/>
                <a:cs typeface="Times New Roman" panose="02020603050405020304" pitchFamily="18" charset="0"/>
              </a:rPr>
              <a:t>:</a:t>
            </a:r>
          </a:p>
          <a:p>
            <a:pPr algn="just"/>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chứ</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Nó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đâu</a:t>
            </a:r>
            <a:r>
              <a:rPr lang="en-US" sz="2200" b="1" dirty="0">
                <a:latin typeface="Times New Roman" panose="02020603050405020304" pitchFamily="18" charset="0"/>
                <a:cs typeface="Times New Roman" panose="02020603050405020304" pitchFamily="18" charset="0"/>
              </a:rPr>
              <a:t> ?</a:t>
            </a:r>
          </a:p>
        </p:txBody>
      </p:sp>
      <p:sp>
        <p:nvSpPr>
          <p:cNvPr id="3" name="Rectangle 2"/>
          <p:cNvSpPr/>
          <p:nvPr/>
        </p:nvSpPr>
        <p:spPr>
          <a:xfrm>
            <a:off x="2590800" y="-19050"/>
            <a:ext cx="4363695" cy="523220"/>
          </a:xfrm>
          <a:prstGeom prst="rect">
            <a:avLst/>
          </a:prstGeom>
        </p:spPr>
        <p:txBody>
          <a:bodyPr wrap="none">
            <a:spAutoFit/>
          </a:bodyPr>
          <a:lstStyle/>
          <a:p>
            <a:r>
              <a:rPr lang="en-US" sz="2800" b="1" dirty="0">
                <a:solidFill>
                  <a:schemeClr val="accent6">
                    <a:lumMod val="75000"/>
                  </a:schemeClr>
                </a:solidFill>
                <a:latin typeface="Times New Roman" panose="02020603050405020304" pitchFamily="18" charset="0"/>
                <a:cs typeface="Times New Roman" panose="02020603050405020304" pitchFamily="18" charset="0"/>
              </a:rPr>
              <a:t>Ở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Vương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quốc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Tương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Lai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44352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0830"/>
            <a:ext cx="9144000" cy="3970318"/>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Vừa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mươi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lọ</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nằm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lọ</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xưa</a:t>
            </a:r>
            <a:r>
              <a:rPr lang="en-US" sz="2800" b="1" dirty="0">
                <a:latin typeface="Times New Roman" panose="02020603050405020304" pitchFamily="18" charset="0"/>
                <a:cs typeface="Times New Roman" panose="02020603050405020304" pitchFamily="18" charset="0"/>
              </a:rPr>
              <a:t> nay </a:t>
            </a:r>
            <a:r>
              <a:rPr lang="en-US" sz="2800" b="1" dirty="0" err="1">
                <a:latin typeface="Times New Roman" panose="02020603050405020304" pitchFamily="18" charset="0"/>
                <a:cs typeface="Times New Roman" panose="02020603050405020304" pitchFamily="18" charset="0"/>
              </a:rPr>
              <a:t>chưa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kéo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a:t>
            </a:r>
            <a:r>
              <a:rPr lang="en-US" sz="2800" b="1" dirty="0">
                <a:latin typeface="Times New Roman" panose="02020603050405020304" pitchFamily="18" charset="0"/>
                <a:cs typeface="Times New Roman" panose="02020603050405020304" pitchFamily="18" charset="0"/>
              </a:rPr>
              <a:t> Tin-tin, </a:t>
            </a:r>
            <a:r>
              <a:rPr lang="en-US" sz="2800" b="1" dirty="0" err="1">
                <a:latin typeface="Times New Roman" panose="02020603050405020304" pitchFamily="18" charset="0"/>
                <a:cs typeface="Times New Roman" panose="02020603050405020304" pitchFamily="18" charset="0"/>
              </a:rPr>
              <a:t>rủ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cậu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bay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chim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trăng</a:t>
            </a:r>
            <a:r>
              <a:rPr lang="en-US" sz="2800" b="1" dirty="0">
                <a:latin typeface="Times New Roman" panose="02020603050405020304" pitchFamily="18" charset="0"/>
                <a:cs typeface="Times New Roman" panose="02020603050405020304" pitchFamily="18" charset="0"/>
              </a:rPr>
              <a:t>.</a:t>
            </a:r>
          </a:p>
          <a:p>
            <a:pPr algn="just"/>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2522465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33435"/>
            <a:ext cx="9067800" cy="4524315"/>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Tin-tin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Mi</a:t>
            </a:r>
            <a:r>
              <a:rPr lang="en-US" sz="2400" b="1" dirty="0">
                <a:latin typeface="Times New Roman" panose="02020603050405020304" pitchFamily="18" charset="0"/>
                <a:cs typeface="Times New Roman" panose="02020603050405020304" pitchFamily="18" charset="0"/>
              </a:rPr>
              <a:t>-tin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vườn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chùm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gậy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a:t>
            </a:r>
            <a:r>
              <a:rPr lang="en-US" sz="2400" b="1" dirty="0">
                <a:latin typeface="Times New Roman" panose="02020603050405020304" pitchFamily="18" charset="0"/>
                <a:cs typeface="Times New Roman" panose="02020603050405020304" pitchFamily="18" charset="0"/>
              </a:rPr>
              <a:t>, Tin-tin </a:t>
            </a:r>
            <a:r>
              <a:rPr lang="en-US" sz="2400" b="1" dirty="0" err="1">
                <a:latin typeface="Times New Roman" panose="02020603050405020304" pitchFamily="18" charset="0"/>
                <a:cs typeface="Times New Roman" panose="02020603050405020304" pitchFamily="18" charset="0"/>
              </a:rPr>
              <a:t>trầm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Chùm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mỉm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Tin-tin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bón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chúng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sọt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to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Mi</a:t>
            </a:r>
            <a:r>
              <a:rPr lang="en-US" sz="2400" b="1" dirty="0">
                <a:latin typeface="Times New Roman" panose="02020603050405020304" pitchFamily="18" charset="0"/>
                <a:cs typeface="Times New Roman" panose="02020603050405020304" pitchFamily="18" charset="0"/>
              </a:rPr>
              <a:t>-tin </a:t>
            </a:r>
            <a:r>
              <a:rPr lang="en-US" sz="2400" b="1" dirty="0" err="1">
                <a:latin typeface="Times New Roman" panose="02020603050405020304" pitchFamily="18" charset="0"/>
                <a:cs typeface="Times New Roman" panose="02020603050405020304" pitchFamily="18" charset="0"/>
              </a:rPr>
              <a:t>tưởng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cậu</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thậm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to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nữa</a:t>
            </a:r>
            <a:r>
              <a:rPr lang="en-US" sz="2400" b="1" dirty="0">
                <a:latin typeface="Times New Roman" panose="02020603050405020304" pitchFamily="18" charset="0"/>
                <a:cs typeface="Times New Roman" panose="02020603050405020304" pitchFamily="18" charset="0"/>
              </a:rPr>
              <a:t>. Tin-tin </a:t>
            </a:r>
            <a:r>
              <a:rPr lang="en-US" sz="2400" b="1" dirty="0" err="1">
                <a:latin typeface="Times New Roman" panose="02020603050405020304" pitchFamily="18" charset="0"/>
                <a:cs typeface="Times New Roman" panose="02020603050405020304" pitchFamily="18" charset="0"/>
              </a:rPr>
              <a:t>chưa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đẩy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khoe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Tin-tin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giờ</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dưa</a:t>
            </a:r>
            <a:r>
              <a:rPr lang="en-US" sz="2400" b="1" dirty="0">
                <a:latin typeface="Times New Roman" panose="02020603050405020304" pitchFamily="18" charset="0"/>
                <a:cs typeface="Times New Roman" panose="02020603050405020304" pitchFamily="18" charset="0"/>
              </a:rPr>
              <a:t> to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6059737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70" name="Rectangle 14"/>
          <p:cNvSpPr>
            <a:spLocks noChangeArrowheads="1"/>
          </p:cNvSpPr>
          <p:nvPr/>
        </p:nvSpPr>
        <p:spPr bwMode="auto">
          <a:xfrm>
            <a:off x="152400" y="133350"/>
            <a:ext cx="3861955" cy="523220"/>
          </a:xfrm>
          <a:prstGeom prst="rect">
            <a:avLst/>
          </a:prstGeom>
          <a:solidFill>
            <a:srgbClr val="99FF99"/>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xưởng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xanh</a:t>
            </a:r>
            <a:endParaRPr lang="en-US" sz="2800" b="1" dirty="0">
              <a:latin typeface="Times New Roman" panose="02020603050405020304" pitchFamily="18" charset="0"/>
              <a:cs typeface="Times New Roman" panose="02020603050405020304" pitchFamily="18" charset="0"/>
            </a:endParaRPr>
          </a:p>
        </p:txBody>
      </p:sp>
      <p:sp>
        <p:nvSpPr>
          <p:cNvPr id="121871" name="Rectangle 15"/>
          <p:cNvSpPr>
            <a:spLocks noChangeArrowheads="1"/>
          </p:cNvSpPr>
          <p:nvPr/>
        </p:nvSpPr>
        <p:spPr bwMode="auto">
          <a:xfrm>
            <a:off x="4648200" y="133350"/>
            <a:ext cx="3853940" cy="523220"/>
          </a:xfrm>
          <a:prstGeom prst="rect">
            <a:avLst/>
          </a:prstGeom>
          <a:solidFill>
            <a:srgbClr val="FFFF66"/>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vườn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diệu</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490" t="28470" r="28571" b="22526"/>
          <a:stretch/>
        </p:blipFill>
        <p:spPr>
          <a:xfrm>
            <a:off x="488197" y="852586"/>
            <a:ext cx="3779003" cy="221811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501" t="27912" r="28987" b="28710"/>
          <a:stretch/>
        </p:blipFill>
        <p:spPr>
          <a:xfrm>
            <a:off x="4648199" y="855306"/>
            <a:ext cx="4161557" cy="2230017"/>
          </a:xfrm>
          <a:prstGeom prst="rect">
            <a:avLst/>
          </a:prstGeom>
        </p:spPr>
      </p:pic>
      <p:sp>
        <p:nvSpPr>
          <p:cNvPr id="4" name="TextBox 3"/>
          <p:cNvSpPr txBox="1"/>
          <p:nvPr/>
        </p:nvSpPr>
        <p:spPr>
          <a:xfrm>
            <a:off x="0" y="3105150"/>
            <a:ext cx="9144000" cy="2246769"/>
          </a:xfrm>
          <a:prstGeom prst="rect">
            <a:avLst/>
          </a:prstGeom>
          <a:noFill/>
        </p:spPr>
        <p:txBody>
          <a:bodyPr wrap="square" rtlCol="0">
            <a:spAutoFit/>
          </a:bodyPr>
          <a:lstStyle/>
          <a:p>
            <a:pPr algn="just"/>
            <a:r>
              <a:rPr lang="en-US" sz="2800" b="1" i="1" dirty="0" err="1">
                <a:solidFill>
                  <a:schemeClr val="tx1"/>
                </a:solidFill>
                <a:latin typeface="Times New Roman" panose="02020603050405020304" pitchFamily="18" charset="0"/>
                <a:cs typeface="Times New Roman" panose="02020603050405020304" pitchFamily="18" charset="0"/>
              </a:rPr>
              <a:t>Kể</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theo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trình</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tự</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thời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gian</a:t>
            </a:r>
            <a:r>
              <a:rPr lang="en-US" sz="2800" b="1" i="1" dirty="0">
                <a:solidFill>
                  <a:schemeClr val="tx1"/>
                </a:solidFill>
                <a:latin typeface="Times New Roman" panose="02020603050405020304" pitchFamily="18" charset="0"/>
                <a:cs typeface="Times New Roman" panose="02020603050405020304" pitchFamily="18" charset="0"/>
              </a:rPr>
              <a:t>: </a:t>
            </a:r>
          </a:p>
          <a:p>
            <a:pPr algn="just"/>
            <a:r>
              <a:rPr lang="en-US" sz="28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việc</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diễn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ra</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trước</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thì</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kể</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trước</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việc</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diễn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ra</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sau</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thì</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kể</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sau</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Từ ngữ nối các đoạn với nhau bằng những từ ngữ chỉ thời gian.</a:t>
            </a:r>
          </a:p>
          <a:p>
            <a:pPr algn="just"/>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888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1870"/>
                                        </p:tgtEl>
                                        <p:attrNameLst>
                                          <p:attrName>style.visibility</p:attrName>
                                        </p:attrNameLst>
                                      </p:cBhvr>
                                      <p:to>
                                        <p:strVal val="visible"/>
                                      </p:to>
                                    </p:set>
                                    <p:animEffect transition="in" filter="wipe(down)">
                                      <p:cBhvr>
                                        <p:cTn id="7" dur="500"/>
                                        <p:tgtEl>
                                          <p:spTgt spid="121870"/>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1871"/>
                                        </p:tgtEl>
                                        <p:attrNameLst>
                                          <p:attrName>style.visibility</p:attrName>
                                        </p:attrNameLst>
                                      </p:cBhvr>
                                      <p:to>
                                        <p:strVal val="visible"/>
                                      </p:to>
                                    </p:set>
                                    <p:animEffect transition="in" filter="wipe(down)">
                                      <p:cBhvr>
                                        <p:cTn id="13" dur="500"/>
                                        <p:tgtEl>
                                          <p:spTgt spid="121871"/>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0" grpId="0" animBg="1"/>
      <p:bldP spid="1218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50" name="Google Shape;1050;p35"/>
          <p:cNvSpPr txBox="1">
            <a:spLocks noGrp="1"/>
          </p:cNvSpPr>
          <p:nvPr>
            <p:ph type="subTitle" idx="4294967295"/>
          </p:nvPr>
        </p:nvSpPr>
        <p:spPr>
          <a:xfrm>
            <a:off x="3186418" y="243368"/>
            <a:ext cx="2468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800" dirty="0">
                <a:solidFill>
                  <a:schemeClr val="tx1"/>
                </a:solidFill>
                <a:latin typeface="Times New Roman" panose="02020603050405020304" pitchFamily="18" charset="0"/>
                <a:cs typeface="Times New Roman" panose="02020603050405020304" pitchFamily="18" charset="0"/>
              </a:rPr>
              <a:t>Bài 2:</a:t>
            </a:r>
            <a:endParaRPr sz="4800" dirty="0">
              <a:solidFill>
                <a:schemeClr val="tx1"/>
              </a:solidFill>
              <a:latin typeface="Times New Roman" panose="02020603050405020304" pitchFamily="18" charset="0"/>
              <a:cs typeface="Times New Roman" panose="02020603050405020304" pitchFamily="18" charset="0"/>
            </a:endParaRPr>
          </a:p>
        </p:txBody>
      </p:sp>
      <p:sp>
        <p:nvSpPr>
          <p:cNvPr id="1051" name="Google Shape;1051;p35"/>
          <p:cNvSpPr/>
          <p:nvPr/>
        </p:nvSpPr>
        <p:spPr>
          <a:xfrm>
            <a:off x="3303368" y="1123950"/>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2" name="Google Shape;1052;p35"/>
          <p:cNvSpPr/>
          <p:nvPr/>
        </p:nvSpPr>
        <p:spPr>
          <a:xfrm>
            <a:off x="3303368" y="242750"/>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 name="Group 2"/>
          <p:cNvGrpSpPr/>
          <p:nvPr/>
        </p:nvGrpSpPr>
        <p:grpSpPr>
          <a:xfrm>
            <a:off x="533400" y="1352550"/>
            <a:ext cx="8382000" cy="3682446"/>
            <a:chOff x="1676400" y="1352550"/>
            <a:chExt cx="5943600" cy="3565901"/>
          </a:xfrm>
        </p:grpSpPr>
        <p:grpSp>
          <p:nvGrpSpPr>
            <p:cNvPr id="1030" name="Google Shape;1030;p35"/>
            <p:cNvGrpSpPr/>
            <p:nvPr/>
          </p:nvGrpSpPr>
          <p:grpSpPr>
            <a:xfrm>
              <a:off x="1676400" y="1352550"/>
              <a:ext cx="5943600" cy="3565901"/>
              <a:chOff x="238100" y="603575"/>
              <a:chExt cx="7144650" cy="4507825"/>
            </a:xfrm>
          </p:grpSpPr>
          <p:sp>
            <p:nvSpPr>
              <p:cNvPr id="1032" name="Google Shape;1032;p35"/>
              <p:cNvSpPr/>
              <p:nvPr/>
            </p:nvSpPr>
            <p:spPr>
              <a:xfrm>
                <a:off x="238100" y="603575"/>
                <a:ext cx="7144650" cy="4507825"/>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1033" name="Google Shape;1033;p35"/>
              <p:cNvSpPr/>
              <p:nvPr/>
            </p:nvSpPr>
            <p:spPr>
              <a:xfrm>
                <a:off x="283750" y="4284400"/>
                <a:ext cx="7068150" cy="214175"/>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5" name="Google Shape;1035;p35"/>
              <p:cNvSpPr/>
              <p:nvPr/>
            </p:nvSpPr>
            <p:spPr>
              <a:xfrm>
                <a:off x="1030425" y="4338525"/>
                <a:ext cx="124700" cy="632250"/>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6" name="Google Shape;1036;p35"/>
              <p:cNvSpPr/>
              <p:nvPr/>
            </p:nvSpPr>
            <p:spPr>
              <a:xfrm>
                <a:off x="567000" y="4480475"/>
                <a:ext cx="314075" cy="294800"/>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7" name="Google Shape;1037;p35"/>
              <p:cNvSpPr/>
              <p:nvPr/>
            </p:nvSpPr>
            <p:spPr>
              <a:xfrm>
                <a:off x="1781050" y="4375575"/>
                <a:ext cx="117100" cy="637100"/>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8" name="Google Shape;1038;p35"/>
              <p:cNvSpPr/>
              <p:nvPr/>
            </p:nvSpPr>
            <p:spPr>
              <a:xfrm>
                <a:off x="1252775" y="4493275"/>
                <a:ext cx="184450" cy="339175"/>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9" name="Google Shape;1039;p35"/>
              <p:cNvSpPr/>
              <p:nvPr/>
            </p:nvSpPr>
            <p:spPr>
              <a:xfrm>
                <a:off x="1451225" y="4505075"/>
                <a:ext cx="184375" cy="337375"/>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0" name="Google Shape;1040;p35"/>
              <p:cNvSpPr/>
              <p:nvPr/>
            </p:nvSpPr>
            <p:spPr>
              <a:xfrm>
                <a:off x="6438550" y="4374275"/>
                <a:ext cx="117850" cy="656450"/>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1" name="Google Shape;1041;p35"/>
              <p:cNvSpPr/>
              <p:nvPr/>
            </p:nvSpPr>
            <p:spPr>
              <a:xfrm>
                <a:off x="5508325" y="4425050"/>
                <a:ext cx="150225" cy="667725"/>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2" name="Google Shape;1042;p35"/>
              <p:cNvSpPr/>
              <p:nvPr/>
            </p:nvSpPr>
            <p:spPr>
              <a:xfrm>
                <a:off x="6991600" y="4424000"/>
                <a:ext cx="188650" cy="149975"/>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3" name="Google Shape;1043;p35"/>
              <p:cNvSpPr/>
              <p:nvPr/>
            </p:nvSpPr>
            <p:spPr>
              <a:xfrm>
                <a:off x="6597875" y="4463975"/>
                <a:ext cx="209750" cy="182225"/>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4" name="Google Shape;1044;p35"/>
              <p:cNvSpPr/>
              <p:nvPr/>
            </p:nvSpPr>
            <p:spPr>
              <a:xfrm>
                <a:off x="6978525" y="4696425"/>
                <a:ext cx="195475" cy="174150"/>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5" name="Google Shape;1045;p35"/>
              <p:cNvSpPr/>
              <p:nvPr/>
            </p:nvSpPr>
            <p:spPr>
              <a:xfrm>
                <a:off x="6595625" y="4774175"/>
                <a:ext cx="229675" cy="151875"/>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6" name="Google Shape;1046;p35"/>
              <p:cNvSpPr/>
              <p:nvPr/>
            </p:nvSpPr>
            <p:spPr>
              <a:xfrm>
                <a:off x="5761950" y="4564800"/>
                <a:ext cx="353400" cy="375925"/>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7" name="Google Shape;1047;p35"/>
              <p:cNvSpPr/>
              <p:nvPr/>
            </p:nvSpPr>
            <p:spPr>
              <a:xfrm>
                <a:off x="6058275" y="4538425"/>
                <a:ext cx="206450" cy="144950"/>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8" name="Google Shape;1048;p35"/>
              <p:cNvSpPr/>
              <p:nvPr/>
            </p:nvSpPr>
            <p:spPr>
              <a:xfrm>
                <a:off x="6060775" y="4706700"/>
                <a:ext cx="241350" cy="47200"/>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9" name="Google Shape;1049;p35"/>
              <p:cNvSpPr/>
              <p:nvPr/>
            </p:nvSpPr>
            <p:spPr>
              <a:xfrm>
                <a:off x="6079250" y="4805450"/>
                <a:ext cx="247650" cy="151375"/>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 name="Rectangle 1"/>
            <p:cNvSpPr/>
            <p:nvPr/>
          </p:nvSpPr>
          <p:spPr>
            <a:xfrm>
              <a:off x="1778073" y="1428750"/>
              <a:ext cx="5740255" cy="2950554"/>
            </a:xfrm>
            <a:prstGeom prst="rect">
              <a:avLst/>
            </a:prstGeom>
          </p:spPr>
          <p:txBody>
            <a:bodyPr wrap="square">
              <a:spAutoFit/>
            </a:bodyPr>
            <a:lstStyle/>
            <a:p>
              <a:pPr algn="just"/>
              <a:r>
                <a:rPr lang="en-US" sz="3200" b="1" dirty="0" err="1">
                  <a:solidFill>
                    <a:schemeClr val="accent2">
                      <a:lumMod val="50000"/>
                    </a:schemeClr>
                  </a:solidFill>
                  <a:latin typeface="Times New Roman" panose="02020603050405020304" pitchFamily="18" charset="0"/>
                  <a:cs typeface="Times New Roman" panose="02020603050405020304" pitchFamily="18" charset="0"/>
                </a:rPr>
                <a:t>Giả</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sử</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nhân</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vật</a:t>
              </a:r>
              <a:r>
                <a:rPr lang="en-US" sz="3200" b="1" dirty="0">
                  <a:solidFill>
                    <a:schemeClr val="accent2">
                      <a:lumMod val="50000"/>
                    </a:schemeClr>
                  </a:solidFill>
                  <a:latin typeface="Times New Roman" panose="02020603050405020304" pitchFamily="18" charset="0"/>
                  <a:cs typeface="Times New Roman" panose="02020603050405020304" pitchFamily="18" charset="0"/>
                </a:rPr>
                <a:t> tin – tin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Mi</a:t>
              </a:r>
              <a:r>
                <a:rPr lang="en-US" sz="3200" b="1" dirty="0">
                  <a:solidFill>
                    <a:schemeClr val="accent2">
                      <a:lumMod val="50000"/>
                    </a:schemeClr>
                  </a:solidFill>
                  <a:latin typeface="Times New Roman" panose="02020603050405020304" pitchFamily="18" charset="0"/>
                  <a:cs typeface="Times New Roman" panose="02020603050405020304" pitchFamily="18" charset="0"/>
                </a:rPr>
                <a:t> tin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câu</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chuyện</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i="1" dirty="0">
                  <a:solidFill>
                    <a:schemeClr val="accent6">
                      <a:lumMod val="75000"/>
                    </a:schemeClr>
                  </a:solidFill>
                  <a:latin typeface="Times New Roman" panose="02020603050405020304" pitchFamily="18" charset="0"/>
                  <a:cs typeface="Times New Roman" panose="02020603050405020304" pitchFamily="18" charset="0"/>
                </a:rPr>
                <a:t>Ở </a:t>
              </a:r>
              <a:r>
                <a:rPr lang="en-US" sz="3200" b="1" i="1" dirty="0" err="1">
                  <a:solidFill>
                    <a:schemeClr val="accent6">
                      <a:lumMod val="75000"/>
                    </a:schemeClr>
                  </a:solidFill>
                  <a:latin typeface="Times New Roman" panose="02020603050405020304" pitchFamily="18" charset="0"/>
                  <a:cs typeface="Times New Roman" panose="02020603050405020304" pitchFamily="18" charset="0"/>
                </a:rPr>
                <a:t>Vương</a:t>
              </a:r>
              <a:r>
                <a:rPr lang="en-US" sz="32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75000"/>
                    </a:schemeClr>
                  </a:solidFill>
                  <a:latin typeface="Times New Roman" panose="02020603050405020304" pitchFamily="18" charset="0"/>
                  <a:cs typeface="Times New Roman" panose="02020603050405020304" pitchFamily="18" charset="0"/>
                </a:rPr>
                <a:t>quốcTương</a:t>
              </a:r>
              <a:r>
                <a:rPr lang="en-US" sz="3200" b="1" i="1" dirty="0">
                  <a:solidFill>
                    <a:schemeClr val="accent6">
                      <a:lumMod val="75000"/>
                    </a:schemeClr>
                  </a:solidFill>
                  <a:latin typeface="Times New Roman" panose="02020603050405020304" pitchFamily="18" charset="0"/>
                  <a:cs typeface="Times New Roman" panose="02020603050405020304" pitchFamily="18" charset="0"/>
                </a:rPr>
                <a:t> Lai</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90000"/>
                    </a:schemeClr>
                  </a:solidFill>
                  <a:latin typeface="Times New Roman" panose="02020603050405020304" pitchFamily="18" charset="0"/>
                  <a:cs typeface="Times New Roman" panose="02020603050405020304" pitchFamily="18" charset="0"/>
                </a:rPr>
                <a:t>không</a:t>
              </a:r>
              <a:r>
                <a:rPr lang="en-US" sz="3200" b="1" dirty="0">
                  <a:solidFill>
                    <a:schemeClr val="accent1">
                      <a:lumMod val="90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90000"/>
                    </a:schemeClr>
                  </a:solidFill>
                  <a:latin typeface="Times New Roman" panose="02020603050405020304" pitchFamily="18" charset="0"/>
                  <a:cs typeface="Times New Roman" panose="02020603050405020304" pitchFamily="18" charset="0"/>
                </a:rPr>
                <a:t>cùng</a:t>
              </a:r>
              <a:r>
                <a:rPr lang="en-US" sz="3200" b="1" dirty="0">
                  <a:solidFill>
                    <a:schemeClr val="accent1">
                      <a:lumMod val="90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90000"/>
                    </a:schemeClr>
                  </a:solidFill>
                  <a:latin typeface="Times New Roman" panose="02020603050405020304" pitchFamily="18" charset="0"/>
                  <a:cs typeface="Times New Roman" panose="02020603050405020304" pitchFamily="18" charset="0"/>
                </a:rPr>
                <a:t>nhau</a:t>
              </a:r>
              <a:r>
                <a:rPr lang="en-US" sz="3200" b="1" dirty="0">
                  <a:solidFill>
                    <a:schemeClr val="accent1">
                      <a:lumMod val="9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lần</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lượt</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đi</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thăm</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công</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xưởng</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xanh</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khu</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vườn</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kì</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diệu</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cùng</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một</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lúc</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90000"/>
                    </a:schemeClr>
                  </a:solidFill>
                  <a:latin typeface="Times New Roman" panose="02020603050405020304" pitchFamily="18" charset="0"/>
                  <a:cs typeface="Times New Roman" panose="02020603050405020304" pitchFamily="18" charset="0"/>
                </a:rPr>
                <a:t>mỗi</a:t>
              </a:r>
              <a:r>
                <a:rPr lang="en-US" sz="3200" b="1" dirty="0">
                  <a:solidFill>
                    <a:schemeClr val="accent1">
                      <a:lumMod val="90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90000"/>
                    </a:schemeClr>
                  </a:solidFill>
                  <a:latin typeface="Times New Roman" panose="02020603050405020304" pitchFamily="18" charset="0"/>
                  <a:cs typeface="Times New Roman" panose="02020603050405020304" pitchFamily="18" charset="0"/>
                </a:rPr>
                <a:t>người</a:t>
              </a:r>
              <a:r>
                <a:rPr lang="en-US" sz="3200" b="1" dirty="0">
                  <a:solidFill>
                    <a:schemeClr val="accent1">
                      <a:lumMod val="90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90000"/>
                    </a:schemeClr>
                  </a:solidFill>
                  <a:latin typeface="Times New Roman" panose="02020603050405020304" pitchFamily="18" charset="0"/>
                  <a:cs typeface="Times New Roman" panose="02020603050405020304" pitchFamily="18" charset="0"/>
                </a:rPr>
                <a:t>tới</a:t>
              </a:r>
              <a:r>
                <a:rPr lang="en-US" sz="3200" b="1" dirty="0">
                  <a:solidFill>
                    <a:schemeClr val="accent1">
                      <a:lumMod val="90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90000"/>
                    </a:schemeClr>
                  </a:solidFill>
                  <a:latin typeface="Times New Roman" panose="02020603050405020304" pitchFamily="18" charset="0"/>
                  <a:cs typeface="Times New Roman" panose="02020603050405020304" pitchFamily="18" charset="0"/>
                </a:rPr>
                <a:t>thăm</a:t>
              </a:r>
              <a:r>
                <a:rPr lang="en-US" sz="3200" b="1" dirty="0">
                  <a:solidFill>
                    <a:schemeClr val="accent1">
                      <a:lumMod val="90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90000"/>
                    </a:schemeClr>
                  </a:solidFill>
                  <a:latin typeface="Times New Roman" panose="02020603050405020304" pitchFamily="18" charset="0"/>
                  <a:cs typeface="Times New Roman" panose="02020603050405020304" pitchFamily="18" charset="0"/>
                </a:rPr>
                <a:t>một</a:t>
              </a:r>
              <a:r>
                <a:rPr lang="en-US" sz="3200" b="1" dirty="0">
                  <a:solidFill>
                    <a:schemeClr val="accent1">
                      <a:lumMod val="90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90000"/>
                    </a:schemeClr>
                  </a:solidFill>
                  <a:latin typeface="Times New Roman" panose="02020603050405020304" pitchFamily="18" charset="0"/>
                  <a:cs typeface="Times New Roman" panose="02020603050405020304" pitchFamily="18" charset="0"/>
                </a:rPr>
                <a:t>nơi</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Em</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hãy</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kể</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lại</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câu</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chuyện</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theo</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hướng</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đó</a:t>
              </a:r>
              <a:r>
                <a:rPr lang="en-US" sz="3200" b="1" dirty="0">
                  <a:solidFill>
                    <a:schemeClr val="accent2">
                      <a:lumMod val="50000"/>
                    </a:schemeClr>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343040664"/>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1095</Words>
  <Application>Microsoft Office PowerPoint</Application>
  <PresentationFormat>On-screen Show (16:9)</PresentationFormat>
  <Paragraphs>71</Paragraphs>
  <Slides>20</Slides>
  <Notes>12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Cookie</vt:lpstr>
      <vt:lpstr>宋体</vt:lpstr>
      <vt:lpstr>HP001 4 hàng</vt:lpstr>
      <vt:lpstr>Permanent Marker</vt:lpstr>
      <vt:lpstr>Times New Roman</vt:lpstr>
      <vt:lpstr>Comfortaa</vt:lpstr>
      <vt:lpstr>inpin heiti</vt:lpstr>
      <vt:lpstr>等线</vt:lpstr>
      <vt:lpstr>SKETCH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tưởng tượng hai bạn Mi-tin và Tin-tin  không đi cùng nhau. Mi-tin thăm công xưởng xanh và Tin-tin thăm khu vườn kì diệu hoặc ngược lại Tin-tin đi thăm công xưởng xanh còn Mi-tin thăm khu vườn kì diệu. Hãy kể lại câu chuyện theo hướng đó.</vt:lpstr>
      <vt:lpstr>PowerPoint Presentation</vt:lpstr>
      <vt:lpstr>PowerPoint Presentation</vt:lpstr>
      <vt:lpstr>PowerPoint Presentation</vt:lpstr>
      <vt:lpstr>PowerPoint Presentation</vt:lpstr>
      <vt:lpstr>PowerPoint Presentation</vt:lpstr>
      <vt:lpstr>PowerPoint Presentation</vt:lpstr>
      <vt:lpstr>Thời gian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Xuan Hien</dc:creator>
  <cp:lastModifiedBy>Windows User</cp:lastModifiedBy>
  <cp:revision>38</cp:revision>
  <dcterms:modified xsi:type="dcterms:W3CDTF">2021-11-03T08:08:23Z</dcterms:modified>
</cp:coreProperties>
</file>